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62" r:id="rId3"/>
    <p:sldId id="263" r:id="rId4"/>
    <p:sldId id="288" r:id="rId5"/>
    <p:sldId id="264" r:id="rId6"/>
    <p:sldId id="285" r:id="rId7"/>
    <p:sldId id="289" r:id="rId8"/>
    <p:sldId id="286" r:id="rId9"/>
    <p:sldId id="319" r:id="rId10"/>
    <p:sldId id="317" r:id="rId11"/>
    <p:sldId id="323" r:id="rId12"/>
    <p:sldId id="322" r:id="rId13"/>
    <p:sldId id="327" r:id="rId14"/>
    <p:sldId id="258" r:id="rId15"/>
    <p:sldId id="298" r:id="rId16"/>
    <p:sldId id="299" r:id="rId17"/>
    <p:sldId id="303" r:id="rId18"/>
    <p:sldId id="304" r:id="rId19"/>
    <p:sldId id="259" r:id="rId20"/>
    <p:sldId id="268" r:id="rId21"/>
    <p:sldId id="300" r:id="rId22"/>
    <p:sldId id="301" r:id="rId23"/>
    <p:sldId id="302" r:id="rId24"/>
    <p:sldId id="296" r:id="rId25"/>
    <p:sldId id="297" r:id="rId26"/>
    <p:sldId id="314" r:id="rId27"/>
    <p:sldId id="313" r:id="rId28"/>
    <p:sldId id="284" r:id="rId29"/>
    <p:sldId id="307" r:id="rId30"/>
    <p:sldId id="308" r:id="rId31"/>
    <p:sldId id="309" r:id="rId32"/>
    <p:sldId id="315" r:id="rId33"/>
    <p:sldId id="261" r:id="rId34"/>
    <p:sldId id="271" r:id="rId35"/>
    <p:sldId id="272" r:id="rId36"/>
    <p:sldId id="269" r:id="rId37"/>
    <p:sldId id="291" r:id="rId38"/>
    <p:sldId id="290" r:id="rId39"/>
    <p:sldId id="292" r:id="rId40"/>
    <p:sldId id="293" r:id="rId41"/>
    <p:sldId id="294" r:id="rId42"/>
    <p:sldId id="295" r:id="rId43"/>
    <p:sldId id="270" r:id="rId44"/>
    <p:sldId id="274" r:id="rId45"/>
    <p:sldId id="275" r:id="rId46"/>
    <p:sldId id="276" r:id="rId47"/>
    <p:sldId id="277" r:id="rId48"/>
    <p:sldId id="278" r:id="rId49"/>
    <p:sldId id="279" r:id="rId50"/>
    <p:sldId id="280" r:id="rId51"/>
    <p:sldId id="281" r:id="rId52"/>
    <p:sldId id="316" r:id="rId53"/>
    <p:sldId id="283" r:id="rId54"/>
    <p:sldId id="287" r:id="rId55"/>
    <p:sldId id="265" r:id="rId56"/>
    <p:sldId id="310" r:id="rId57"/>
    <p:sldId id="311" r:id="rId58"/>
    <p:sldId id="312" r:id="rId59"/>
    <p:sldId id="266" r:id="rId60"/>
    <p:sldId id="32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9D055-A5C2-4D0A-8EAF-1CF3A61716D7}" v="313" dt="2021-04-28T22:50:29.946"/>
    <p1510:client id="{38FF027E-43D7-4900-A62A-B362F30567B4}" v="110" dt="2021-04-28T20:47:33.103"/>
    <p1510:client id="{7706C36C-5D42-42D3-B700-3B3B7A5B21B5}" v="288" dt="2021-04-28T20:54:32.594"/>
    <p1510:client id="{B810F24C-3870-4713-B3FC-7D1E22DB0761}" v="143" dt="2021-04-28T22:28:12.003"/>
    <p1510:client id="{C39E69C5-60FC-4A9A-BD63-3EC902A213DE}" v="42" dt="2021-04-28T06:01:02.660"/>
    <p1510:client id="{D86B4257-86F1-4822-B417-00EA606CD217}" v="378" dt="2021-04-28T22:43:48.602"/>
    <p1510:client id="{DBB329EF-C1F3-4B84-907C-780AE50EBC03}" v="6" dt="2021-04-28T20:02:42.238"/>
    <p1510:client id="{ED8D7916-4845-4391-B771-9145A67A6D63}" v="6" dt="2021-04-28T21:27:07.073"/>
    <p1510:client id="{FEAD0951-6512-4123-8977-F3019EB45A91}" v="967" dt="2021-04-28T21:19:17.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rett Matheny" userId="4820ffc6649db86b" providerId="Windows Live" clId="Web-{70CE945A-4AC7-4AA7-BCEC-40BFEAD93C78}"/>
    <pc:docChg chg="delSld modSld sldOrd">
      <pc:chgData name="Garrett Matheny" userId="4820ffc6649db86b" providerId="Windows Live" clId="Web-{70CE945A-4AC7-4AA7-BCEC-40BFEAD93C78}" dt="2021-04-25T04:02:29.018" v="79"/>
      <pc:docMkLst>
        <pc:docMk/>
      </pc:docMkLst>
      <pc:sldChg chg="del">
        <pc:chgData name="Garrett Matheny" userId="4820ffc6649db86b" providerId="Windows Live" clId="Web-{70CE945A-4AC7-4AA7-BCEC-40BFEAD93C78}" dt="2021-04-25T04:02:12.783" v="77"/>
        <pc:sldMkLst>
          <pc:docMk/>
          <pc:sldMk cId="3710855449" sldId="260"/>
        </pc:sldMkLst>
      </pc:sldChg>
      <pc:sldChg chg="modSp">
        <pc:chgData name="Garrett Matheny" userId="4820ffc6649db86b" providerId="Windows Live" clId="Web-{70CE945A-4AC7-4AA7-BCEC-40BFEAD93C78}" dt="2021-04-25T04:01:29.453" v="74" actId="20577"/>
        <pc:sldMkLst>
          <pc:docMk/>
          <pc:sldMk cId="1757529707" sldId="284"/>
        </pc:sldMkLst>
        <pc:spChg chg="mod">
          <ac:chgData name="Garrett Matheny" userId="4820ffc6649db86b" providerId="Windows Live" clId="Web-{70CE945A-4AC7-4AA7-BCEC-40BFEAD93C78}" dt="2021-04-25T04:01:29.453" v="74" actId="20577"/>
          <ac:spMkLst>
            <pc:docMk/>
            <pc:sldMk cId="1757529707" sldId="284"/>
            <ac:spMk id="5" creationId="{6FE982B4-CA37-4226-9FED-428019FF738A}"/>
          </ac:spMkLst>
        </pc:spChg>
      </pc:sldChg>
      <pc:sldChg chg="delSp ord">
        <pc:chgData name="Garrett Matheny" userId="4820ffc6649db86b" providerId="Windows Live" clId="Web-{70CE945A-4AC7-4AA7-BCEC-40BFEAD93C78}" dt="2021-04-25T04:02:29.018" v="79"/>
        <pc:sldMkLst>
          <pc:docMk/>
          <pc:sldMk cId="4070376881" sldId="296"/>
        </pc:sldMkLst>
        <pc:spChg chg="del">
          <ac:chgData name="Garrett Matheny" userId="4820ffc6649db86b" providerId="Windows Live" clId="Web-{70CE945A-4AC7-4AA7-BCEC-40BFEAD93C78}" dt="2021-04-25T04:02:29.018" v="79"/>
          <ac:spMkLst>
            <pc:docMk/>
            <pc:sldMk cId="4070376881" sldId="296"/>
            <ac:spMk id="3" creationId="{17FA4868-ECE6-40A0-BF92-C2613F59E0BF}"/>
          </ac:spMkLst>
        </pc:spChg>
      </pc:sldChg>
      <pc:sldChg chg="modSp">
        <pc:chgData name="Garrett Matheny" userId="4820ffc6649db86b" providerId="Windows Live" clId="Web-{70CE945A-4AC7-4AA7-BCEC-40BFEAD93C78}" dt="2021-04-25T04:00:30.061" v="4" actId="20577"/>
        <pc:sldMkLst>
          <pc:docMk/>
          <pc:sldMk cId="1456480330" sldId="297"/>
        </pc:sldMkLst>
        <pc:spChg chg="mod">
          <ac:chgData name="Garrett Matheny" userId="4820ffc6649db86b" providerId="Windows Live" clId="Web-{70CE945A-4AC7-4AA7-BCEC-40BFEAD93C78}" dt="2021-04-25T04:00:30.061" v="4" actId="20577"/>
          <ac:spMkLst>
            <pc:docMk/>
            <pc:sldMk cId="1456480330" sldId="297"/>
            <ac:spMk id="3" creationId="{727BA2AB-1A56-44E7-8356-5612393E9326}"/>
          </ac:spMkLst>
        </pc:spChg>
      </pc:sldChg>
      <pc:sldChg chg="modSp">
        <pc:chgData name="Garrett Matheny" userId="4820ffc6649db86b" providerId="Windows Live" clId="Web-{70CE945A-4AC7-4AA7-BCEC-40BFEAD93C78}" dt="2021-04-25T04:01:57.048" v="76" actId="20577"/>
        <pc:sldMkLst>
          <pc:docMk/>
          <pc:sldMk cId="1693677497" sldId="307"/>
        </pc:sldMkLst>
        <pc:spChg chg="mod">
          <ac:chgData name="Garrett Matheny" userId="4820ffc6649db86b" providerId="Windows Live" clId="Web-{70CE945A-4AC7-4AA7-BCEC-40BFEAD93C78}" dt="2021-04-25T04:01:57.048" v="76" actId="20577"/>
          <ac:spMkLst>
            <pc:docMk/>
            <pc:sldMk cId="1693677497" sldId="307"/>
            <ac:spMk id="6" creationId="{905DAEFC-D8A5-40A1-8EF5-C7040DA74B49}"/>
          </ac:spMkLst>
        </pc:spChg>
      </pc:sldChg>
    </pc:docChg>
  </pc:docChgLst>
  <pc:docChgLst>
    <pc:chgData name="Guest User" providerId="Windows Live" clId="Web-{C39E69C5-60FC-4A9A-BD63-3EC902A213DE}"/>
    <pc:docChg chg="modSld">
      <pc:chgData name="Guest User" userId="" providerId="Windows Live" clId="Web-{C39E69C5-60FC-4A9A-BD63-3EC902A213DE}" dt="2021-04-28T06:01:02.660" v="37" actId="1076"/>
      <pc:docMkLst>
        <pc:docMk/>
      </pc:docMkLst>
      <pc:sldChg chg="addSp delSp modSp">
        <pc:chgData name="Guest User" userId="" providerId="Windows Live" clId="Web-{C39E69C5-60FC-4A9A-BD63-3EC902A213DE}" dt="2021-04-28T06:01:02.660" v="37" actId="1076"/>
        <pc:sldMkLst>
          <pc:docMk/>
          <pc:sldMk cId="1172784892" sldId="258"/>
        </pc:sldMkLst>
        <pc:spChg chg="mod">
          <ac:chgData name="Guest User" userId="" providerId="Windows Live" clId="Web-{C39E69C5-60FC-4A9A-BD63-3EC902A213DE}" dt="2021-04-28T06:00:50.082" v="32" actId="1076"/>
          <ac:spMkLst>
            <pc:docMk/>
            <pc:sldMk cId="1172784892" sldId="258"/>
            <ac:spMk id="2" creationId="{671DD572-067F-4DDF-828E-E2AABF8D14E3}"/>
          </ac:spMkLst>
        </pc:spChg>
        <pc:spChg chg="add del">
          <ac:chgData name="Guest User" userId="" providerId="Windows Live" clId="Web-{C39E69C5-60FC-4A9A-BD63-3EC902A213DE}" dt="2021-04-28T06:00:50.082" v="32" actId="1076"/>
          <ac:spMkLst>
            <pc:docMk/>
            <pc:sldMk cId="1172784892" sldId="258"/>
            <ac:spMk id="3" creationId="{8F7AFB9A-7364-478C-B48B-8523CDD9AE8D}"/>
          </ac:spMkLst>
        </pc:spChg>
        <pc:spChg chg="add del">
          <ac:chgData name="Guest User" userId="" providerId="Windows Live" clId="Web-{C39E69C5-60FC-4A9A-BD63-3EC902A213DE}" dt="2021-04-28T06:00:50.082" v="32" actId="1076"/>
          <ac:spMkLst>
            <pc:docMk/>
            <pc:sldMk cId="1172784892" sldId="258"/>
            <ac:spMk id="4" creationId="{36678033-86B6-40E6-BE90-78D8ED4E3A31}"/>
          </ac:spMkLst>
        </pc:spChg>
        <pc:spChg chg="add del">
          <ac:chgData name="Guest User" userId="" providerId="Windows Live" clId="Web-{C39E69C5-60FC-4A9A-BD63-3EC902A213DE}" dt="2021-04-28T06:00:50.082" v="32" actId="1076"/>
          <ac:spMkLst>
            <pc:docMk/>
            <pc:sldMk cId="1172784892" sldId="258"/>
            <ac:spMk id="5" creationId="{D2542E1A-076E-4A34-BB67-2BF961754E0C}"/>
          </ac:spMkLst>
        </pc:spChg>
        <pc:spChg chg="add del">
          <ac:chgData name="Guest User" userId="" providerId="Windows Live" clId="Web-{C39E69C5-60FC-4A9A-BD63-3EC902A213DE}" dt="2021-04-28T06:00:50.082" v="32" actId="1076"/>
          <ac:spMkLst>
            <pc:docMk/>
            <pc:sldMk cId="1172784892" sldId="258"/>
            <ac:spMk id="6" creationId="{75C56826-D4E5-42ED-8529-079651CB3005}"/>
          </ac:spMkLst>
        </pc:spChg>
        <pc:spChg chg="add del mod">
          <ac:chgData name="Guest User" userId="" providerId="Windows Live" clId="Web-{C39E69C5-60FC-4A9A-BD63-3EC902A213DE}" dt="2021-04-28T05:59:44.364" v="22" actId="1076"/>
          <ac:spMkLst>
            <pc:docMk/>
            <pc:sldMk cId="1172784892" sldId="258"/>
            <ac:spMk id="6" creationId="{8A4FFF67-69AD-4710-955F-FDC40BD70F38}"/>
          </ac:spMkLst>
        </pc:spChg>
        <pc:spChg chg="mod">
          <ac:chgData name="Guest User" userId="" providerId="Windows Live" clId="Web-{C39E69C5-60FC-4A9A-BD63-3EC902A213DE}" dt="2021-04-28T06:00:50.082" v="32" actId="1076"/>
          <ac:spMkLst>
            <pc:docMk/>
            <pc:sldMk cId="1172784892" sldId="258"/>
            <ac:spMk id="7" creationId="{CBA59375-4A67-4A23-8611-2ED9DECEAF93}"/>
          </ac:spMkLst>
        </pc:spChg>
        <pc:spChg chg="add del">
          <ac:chgData name="Guest User" userId="" providerId="Windows Live" clId="Web-{C39E69C5-60FC-4A9A-BD63-3EC902A213DE}" dt="2021-04-28T06:00:50.082" v="32" actId="1076"/>
          <ac:spMkLst>
            <pc:docMk/>
            <pc:sldMk cId="1172784892" sldId="258"/>
            <ac:spMk id="10" creationId="{82095FCE-EF05-4443-B97A-85DEE3A5CA17}"/>
          </ac:spMkLst>
        </pc:spChg>
        <pc:spChg chg="add del">
          <ac:chgData name="Guest User" userId="" providerId="Windows Live" clId="Web-{C39E69C5-60FC-4A9A-BD63-3EC902A213DE}" dt="2021-04-28T06:00:50.082" v="32" actId="1076"/>
          <ac:spMkLst>
            <pc:docMk/>
            <pc:sldMk cId="1172784892" sldId="258"/>
            <ac:spMk id="25" creationId="{6ECA6DCB-B7E1-40A9-9524-540C6DA40B1B}"/>
          </ac:spMkLst>
        </pc:spChg>
        <pc:spChg chg="add del">
          <ac:chgData name="Guest User" userId="" providerId="Windows Live" clId="Web-{C39E69C5-60FC-4A9A-BD63-3EC902A213DE}" dt="2021-04-28T06:00:50.082" v="32" actId="1076"/>
          <ac:spMkLst>
            <pc:docMk/>
            <pc:sldMk cId="1172784892" sldId="258"/>
            <ac:spMk id="31" creationId="{3873B707-463F-40B0-8227-E8CC6C67EB25}"/>
          </ac:spMkLst>
        </pc:spChg>
        <pc:spChg chg="add del">
          <ac:chgData name="Guest User" userId="" providerId="Windows Live" clId="Web-{C39E69C5-60FC-4A9A-BD63-3EC902A213DE}" dt="2021-04-28T06:00:50.082" v="32" actId="1076"/>
          <ac:spMkLst>
            <pc:docMk/>
            <pc:sldMk cId="1172784892" sldId="258"/>
            <ac:spMk id="33" creationId="{C13237C8-E62C-4F0D-A318-BD6FB6C2D138}"/>
          </ac:spMkLst>
        </pc:spChg>
        <pc:spChg chg="add del">
          <ac:chgData name="Guest User" userId="" providerId="Windows Live" clId="Web-{C39E69C5-60FC-4A9A-BD63-3EC902A213DE}" dt="2021-04-28T06:00:50.082" v="32" actId="1076"/>
          <ac:spMkLst>
            <pc:docMk/>
            <pc:sldMk cId="1172784892" sldId="258"/>
            <ac:spMk id="35" creationId="{19C9EAEA-39D0-4B0E-A0EB-51E7B26740B1}"/>
          </ac:spMkLst>
        </pc:spChg>
        <pc:spChg chg="add del">
          <ac:chgData name="Guest User" userId="" providerId="Windows Live" clId="Web-{C39E69C5-60FC-4A9A-BD63-3EC902A213DE}" dt="2021-04-28T06:00:50.082" v="32" actId="1076"/>
          <ac:spMkLst>
            <pc:docMk/>
            <pc:sldMk cId="1172784892" sldId="258"/>
            <ac:spMk id="37" creationId="{8CB5D2D7-DF65-4E86-BFBA-FFB9B5ACEB64}"/>
          </ac:spMkLst>
        </pc:spChg>
        <pc:grpChg chg="add del">
          <ac:chgData name="Guest User" userId="" providerId="Windows Live" clId="Web-{C39E69C5-60FC-4A9A-BD63-3EC902A213DE}" dt="2021-04-28T06:00:50.082" v="32" actId="1076"/>
          <ac:grpSpMkLst>
            <pc:docMk/>
            <pc:sldMk cId="1172784892" sldId="258"/>
            <ac:grpSpMk id="27" creationId="{1DE889C7-FAD6-4397-98E2-05D503484459}"/>
          </ac:grpSpMkLst>
        </pc:grpChg>
        <pc:picChg chg="del">
          <ac:chgData name="Guest User" userId="" providerId="Windows Live" clId="Web-{C39E69C5-60FC-4A9A-BD63-3EC902A213DE}" dt="2021-04-28T05:59:28.192" v="21" actId="1076"/>
          <ac:picMkLst>
            <pc:docMk/>
            <pc:sldMk cId="1172784892" sldId="258"/>
            <ac:picMk id="4" creationId="{0A46A1F2-24C6-4984-9A20-0FD91A022F07}"/>
          </ac:picMkLst>
        </pc:picChg>
        <pc:picChg chg="del">
          <ac:chgData name="Guest User" userId="" providerId="Windows Live" clId="Web-{C39E69C5-60FC-4A9A-BD63-3EC902A213DE}" dt="2021-04-28T05:59:26.473" v="20" actId="1076"/>
          <ac:picMkLst>
            <pc:docMk/>
            <pc:sldMk cId="1172784892" sldId="258"/>
            <ac:picMk id="5" creationId="{7260758A-6771-4157-A848-ED1CEE3FA3E5}"/>
          </ac:picMkLst>
        </pc:picChg>
        <pc:picChg chg="add mod ord modCrop">
          <ac:chgData name="Guest User" userId="" providerId="Windows Live" clId="Web-{C39E69C5-60FC-4A9A-BD63-3EC902A213DE}" dt="2021-04-28T06:01:02.660" v="37" actId="1076"/>
          <ac:picMkLst>
            <pc:docMk/>
            <pc:sldMk cId="1172784892" sldId="258"/>
            <ac:picMk id="8" creationId="{90D5F958-EB9E-419A-9DFC-8BE06B3EBF71}"/>
          </ac:picMkLst>
        </pc:picChg>
        <pc:picChg chg="add mod modCrop">
          <ac:chgData name="Guest User" userId="" providerId="Windows Live" clId="Web-{C39E69C5-60FC-4A9A-BD63-3EC902A213DE}" dt="2021-04-28T06:01:00.581" v="36" actId="1076"/>
          <ac:picMkLst>
            <pc:docMk/>
            <pc:sldMk cId="1172784892" sldId="258"/>
            <ac:picMk id="9" creationId="{CE869EC1-E271-4BBA-A34A-CE3E5517741A}"/>
          </ac:picMkLst>
        </pc:picChg>
      </pc:sldChg>
      <pc:sldChg chg="addSp delSp modSp">
        <pc:chgData name="Guest User" userId="" providerId="Windows Live" clId="Web-{C39E69C5-60FC-4A9A-BD63-3EC902A213DE}" dt="2021-04-28T05:54:38.961" v="19" actId="1076"/>
        <pc:sldMkLst>
          <pc:docMk/>
          <pc:sldMk cId="421922627" sldId="285"/>
        </pc:sldMkLst>
        <pc:spChg chg="mod">
          <ac:chgData name="Guest User" userId="" providerId="Windows Live" clId="Web-{C39E69C5-60FC-4A9A-BD63-3EC902A213DE}" dt="2021-04-28T05:54:38.961" v="19" actId="1076"/>
          <ac:spMkLst>
            <pc:docMk/>
            <pc:sldMk cId="421922627" sldId="285"/>
            <ac:spMk id="2" creationId="{976F3C52-9942-4D79-A540-6316E9BD4D17}"/>
          </ac:spMkLst>
        </pc:spChg>
        <pc:spChg chg="add">
          <ac:chgData name="Guest User" userId="" providerId="Windows Live" clId="Web-{C39E69C5-60FC-4A9A-BD63-3EC902A213DE}" dt="2021-04-28T05:54:38.961" v="19" actId="1076"/>
          <ac:spMkLst>
            <pc:docMk/>
            <pc:sldMk cId="421922627" sldId="285"/>
            <ac:spMk id="4" creationId="{247AB924-1B87-43FC-B7C7-B112D5C51A0E}"/>
          </ac:spMkLst>
        </pc:spChg>
        <pc:spChg chg="add del mod">
          <ac:chgData name="Guest User" userId="" providerId="Windows Live" clId="Web-{C39E69C5-60FC-4A9A-BD63-3EC902A213DE}" dt="2021-04-28T05:51:05.901" v="2" actId="1076"/>
          <ac:spMkLst>
            <pc:docMk/>
            <pc:sldMk cId="421922627" sldId="285"/>
            <ac:spMk id="4" creationId="{583BFD7B-B060-4567-8ECA-47526A03A132}"/>
          </ac:spMkLst>
        </pc:spChg>
        <pc:spChg chg="del">
          <ac:chgData name="Guest User" userId="" providerId="Windows Live" clId="Web-{C39E69C5-60FC-4A9A-BD63-3EC902A213DE}" dt="2021-04-28T05:54:38.961" v="19" actId="1076"/>
          <ac:spMkLst>
            <pc:docMk/>
            <pc:sldMk cId="421922627" sldId="285"/>
            <ac:spMk id="10" creationId="{E4505C23-674B-4195-81D6-0C127FEAE3F8}"/>
          </ac:spMkLst>
        </pc:spChg>
        <pc:spChg chg="del">
          <ac:chgData name="Guest User" userId="" providerId="Windows Live" clId="Web-{C39E69C5-60FC-4A9A-BD63-3EC902A213DE}" dt="2021-04-28T05:54:38.961" v="19" actId="1076"/>
          <ac:spMkLst>
            <pc:docMk/>
            <pc:sldMk cId="421922627" sldId="285"/>
            <ac:spMk id="12" creationId="{65C9B8F0-FF66-4C15-BD05-E86B87331846}"/>
          </ac:spMkLst>
        </pc:spChg>
        <pc:picChg chg="add mod ord modCrop">
          <ac:chgData name="Guest User" userId="" providerId="Windows Live" clId="Web-{C39E69C5-60FC-4A9A-BD63-3EC902A213DE}" dt="2021-04-28T05:54:38.961" v="19" actId="1076"/>
          <ac:picMkLst>
            <pc:docMk/>
            <pc:sldMk cId="421922627" sldId="285"/>
            <ac:picMk id="5" creationId="{1FEF4562-5FD8-45CB-B5CB-2CF43EFB1D49}"/>
          </ac:picMkLst>
        </pc:picChg>
        <pc:picChg chg="add mod modCrop">
          <ac:chgData name="Guest User" userId="" providerId="Windows Live" clId="Web-{C39E69C5-60FC-4A9A-BD63-3EC902A213DE}" dt="2021-04-28T05:54:38.961" v="19" actId="1076"/>
          <ac:picMkLst>
            <pc:docMk/>
            <pc:sldMk cId="421922627" sldId="285"/>
            <ac:picMk id="6" creationId="{69417D34-1B7D-4B17-83F5-5EDD396B658E}"/>
          </ac:picMkLst>
        </pc:picChg>
        <pc:picChg chg="del">
          <ac:chgData name="Guest User" userId="" providerId="Windows Live" clId="Web-{C39E69C5-60FC-4A9A-BD63-3EC902A213DE}" dt="2021-04-28T05:50:15.620" v="0" actId="1076"/>
          <ac:picMkLst>
            <pc:docMk/>
            <pc:sldMk cId="421922627" sldId="285"/>
            <ac:picMk id="7" creationId="{2173291B-E9E9-4B98-AD2B-FE022A99F473}"/>
          </ac:picMkLst>
        </pc:picChg>
        <pc:picChg chg="add mod modCrop">
          <ac:chgData name="Guest User" userId="" providerId="Windows Live" clId="Web-{C39E69C5-60FC-4A9A-BD63-3EC902A213DE}" dt="2021-04-28T05:54:38.961" v="19" actId="1076"/>
          <ac:picMkLst>
            <pc:docMk/>
            <pc:sldMk cId="421922627" sldId="285"/>
            <ac:picMk id="8" creationId="{41145D25-1C7E-4EF5-95F5-7433BA50FF42}"/>
          </ac:picMkLst>
        </pc:picChg>
        <pc:picChg chg="del">
          <ac:chgData name="Guest User" userId="" providerId="Windows Live" clId="Web-{C39E69C5-60FC-4A9A-BD63-3EC902A213DE}" dt="2021-04-28T05:50:18.370" v="1" actId="1076"/>
          <ac:picMkLst>
            <pc:docMk/>
            <pc:sldMk cId="421922627" sldId="285"/>
            <ac:picMk id="13" creationId="{79F75C38-2616-4737-B0D2-7B2377DC11E3}"/>
          </ac:picMkLst>
        </pc:picChg>
        <pc:cxnChg chg="add">
          <ac:chgData name="Guest User" userId="" providerId="Windows Live" clId="Web-{C39E69C5-60FC-4A9A-BD63-3EC902A213DE}" dt="2021-04-28T05:54:38.961" v="19" actId="1076"/>
          <ac:cxnSpMkLst>
            <pc:docMk/>
            <pc:sldMk cId="421922627" sldId="285"/>
            <ac:cxnSpMk id="3" creationId="{99AE2756-0FC4-4155-83E7-58AAAB63E757}"/>
          </ac:cxnSpMkLst>
        </pc:cxnChg>
        <pc:cxnChg chg="add">
          <ac:chgData name="Guest User" userId="" providerId="Windows Live" clId="Web-{C39E69C5-60FC-4A9A-BD63-3EC902A213DE}" dt="2021-04-28T05:54:38.961" v="19" actId="1076"/>
          <ac:cxnSpMkLst>
            <pc:docMk/>
            <pc:sldMk cId="421922627" sldId="285"/>
            <ac:cxnSpMk id="7" creationId="{818DC98F-4057-4645-B948-F604F39A9CFE}"/>
          </ac:cxnSpMkLst>
        </pc:cxnChg>
        <pc:cxnChg chg="add">
          <ac:chgData name="Guest User" userId="" providerId="Windows Live" clId="Web-{C39E69C5-60FC-4A9A-BD63-3EC902A213DE}" dt="2021-04-28T05:54:38.961" v="19" actId="1076"/>
          <ac:cxnSpMkLst>
            <pc:docMk/>
            <pc:sldMk cId="421922627" sldId="285"/>
            <ac:cxnSpMk id="9" creationId="{DAD2B705-4A9B-408D-AA80-4F41045E09DE}"/>
          </ac:cxnSpMkLst>
        </pc:cxnChg>
      </pc:sldChg>
    </pc:docChg>
  </pc:docChgLst>
  <pc:docChgLst>
    <pc:chgData name="Guest User" providerId="Windows Live" clId="Web-{0A4899FB-E8E9-49CB-AA00-26A1F0DF9030}"/>
    <pc:docChg chg="addSld modSld addMainMaster delMainMaster">
      <pc:chgData name="Guest User" userId="" providerId="Windows Live" clId="Web-{0A4899FB-E8E9-49CB-AA00-26A1F0DF9030}" dt="2021-04-24T18:09:36.037" v="801" actId="1076"/>
      <pc:docMkLst>
        <pc:docMk/>
      </pc:docMkLst>
      <pc:sldChg chg="modSp mod modClrScheme chgLayout">
        <pc:chgData name="Guest User" userId="" providerId="Windows Live" clId="Web-{0A4899FB-E8E9-49CB-AA00-26A1F0DF9030}" dt="2021-04-24T18:01:24.435" v="664" actId="1076"/>
        <pc:sldMkLst>
          <pc:docMk/>
          <pc:sldMk cId="356610182" sldId="256"/>
        </pc:sldMkLst>
        <pc:spChg chg="mod ord">
          <ac:chgData name="Guest User" userId="" providerId="Windows Live" clId="Web-{0A4899FB-E8E9-49CB-AA00-26A1F0DF9030}" dt="2021-04-24T18:01:24.435" v="664" actId="1076"/>
          <ac:spMkLst>
            <pc:docMk/>
            <pc:sldMk cId="356610182" sldId="256"/>
            <ac:spMk id="2" creationId="{DC28C153-B1FE-437C-94DF-54D7D25046A0}"/>
          </ac:spMkLst>
        </pc:spChg>
        <pc:spChg chg="mod ord">
          <ac:chgData name="Guest User" userId="" providerId="Windows Live" clId="Web-{0A4899FB-E8E9-49CB-AA00-26A1F0DF9030}" dt="2021-04-24T18:01:24.435" v="664" actId="1076"/>
          <ac:spMkLst>
            <pc:docMk/>
            <pc:sldMk cId="356610182" sldId="256"/>
            <ac:spMk id="3" creationId="{691A22F6-A4F6-4EC5-BD09-B4A67F26E6EB}"/>
          </ac:spMkLst>
        </pc:spChg>
      </pc:sldChg>
      <pc:sldChg chg="modSp mod modClrScheme chgLayout">
        <pc:chgData name="Guest User" userId="" providerId="Windows Live" clId="Web-{0A4899FB-E8E9-49CB-AA00-26A1F0DF9030}" dt="2021-04-24T18:01:24.435" v="664" actId="1076"/>
        <pc:sldMkLst>
          <pc:docMk/>
          <pc:sldMk cId="1294146621" sldId="257"/>
        </pc:sldMkLst>
        <pc:spChg chg="mod ord">
          <ac:chgData name="Guest User" userId="" providerId="Windows Live" clId="Web-{0A4899FB-E8E9-49CB-AA00-26A1F0DF9030}" dt="2021-04-24T18:01:24.435" v="664" actId="1076"/>
          <ac:spMkLst>
            <pc:docMk/>
            <pc:sldMk cId="1294146621" sldId="257"/>
            <ac:spMk id="2" creationId="{671DD572-067F-4DDF-828E-E2AABF8D14E3}"/>
          </ac:spMkLst>
        </pc:spChg>
        <pc:spChg chg="mod ord">
          <ac:chgData name="Guest User" userId="" providerId="Windows Live" clId="Web-{0A4899FB-E8E9-49CB-AA00-26A1F0DF9030}" dt="2021-04-24T18:01:24.435" v="664" actId="1076"/>
          <ac:spMkLst>
            <pc:docMk/>
            <pc:sldMk cId="1294146621" sldId="257"/>
            <ac:spMk id="3" creationId="{A803037C-90E9-4311-8ED7-44D6F6FFBA7F}"/>
          </ac:spMkLst>
        </pc:spChg>
      </pc:sldChg>
      <pc:sldChg chg="addSp delSp modSp mod setBg modClrScheme delDesignElem chgLayout">
        <pc:chgData name="Guest User" userId="" providerId="Windows Live" clId="Web-{0A4899FB-E8E9-49CB-AA00-26A1F0DF9030}" dt="2021-04-24T18:01:24.435" v="664" actId="1076"/>
        <pc:sldMkLst>
          <pc:docMk/>
          <pc:sldMk cId="1172784892" sldId="258"/>
        </pc:sldMkLst>
        <pc:spChg chg="mod ord">
          <ac:chgData name="Guest User" userId="" providerId="Windows Live" clId="Web-{0A4899FB-E8E9-49CB-AA00-26A1F0DF9030}" dt="2021-04-24T18:01:24.435" v="664" actId="1076"/>
          <ac:spMkLst>
            <pc:docMk/>
            <pc:sldMk cId="1172784892" sldId="258"/>
            <ac:spMk id="2" creationId="{671DD572-067F-4DDF-828E-E2AABF8D14E3}"/>
          </ac:spMkLst>
        </pc:spChg>
        <pc:spChg chg="add del">
          <ac:chgData name="Guest User" userId="" providerId="Windows Live" clId="Web-{0A4899FB-E8E9-49CB-AA00-26A1F0DF9030}" dt="2021-04-24T18:01:24.435" v="664" actId="1076"/>
          <ac:spMkLst>
            <pc:docMk/>
            <pc:sldMk cId="1172784892" sldId="258"/>
            <ac:spMk id="3" creationId="{8F7AFB9A-7364-478C-B48B-8523CDD9AE8D}"/>
          </ac:spMkLst>
        </pc:spChg>
        <pc:spChg chg="del mod">
          <ac:chgData name="Guest User" userId="" providerId="Windows Live" clId="Web-{0A4899FB-E8E9-49CB-AA00-26A1F0DF9030}" dt="2021-04-24T16:46:35.827" v="22" actId="1076"/>
          <ac:spMkLst>
            <pc:docMk/>
            <pc:sldMk cId="1172784892" sldId="258"/>
            <ac:spMk id="3" creationId="{A803037C-90E9-4311-8ED7-44D6F6FFBA7F}"/>
          </ac:spMkLst>
        </pc:spChg>
        <pc:spChg chg="add del">
          <ac:chgData name="Guest User" userId="" providerId="Windows Live" clId="Web-{0A4899FB-E8E9-49CB-AA00-26A1F0DF9030}" dt="2021-04-24T18:01:24.435" v="664" actId="1076"/>
          <ac:spMkLst>
            <pc:docMk/>
            <pc:sldMk cId="1172784892" sldId="258"/>
            <ac:spMk id="6" creationId="{36678033-86B6-40E6-BE90-78D8ED4E3A31}"/>
          </ac:spMkLst>
        </pc:spChg>
        <pc:spChg chg="add del mod ord">
          <ac:chgData name="Guest User" userId="" providerId="Windows Live" clId="Web-{0A4899FB-E8E9-49CB-AA00-26A1F0DF9030}" dt="2021-04-24T16:48:27.456" v="39" actId="1076"/>
          <ac:spMkLst>
            <pc:docMk/>
            <pc:sldMk cId="1172784892" sldId="258"/>
            <ac:spMk id="6" creationId="{B68168EB-AC86-400E-A7AD-BFDA2099F90D}"/>
          </ac:spMkLst>
        </pc:spChg>
        <pc:spChg chg="add mod">
          <ac:chgData name="Guest User" userId="" providerId="Windows Live" clId="Web-{0A4899FB-E8E9-49CB-AA00-26A1F0DF9030}" dt="2021-04-24T17:00:19.685" v="399" actId="1076"/>
          <ac:spMkLst>
            <pc:docMk/>
            <pc:sldMk cId="1172784892" sldId="258"/>
            <ac:spMk id="7" creationId="{CBA59375-4A67-4A23-8611-2ED9DECEAF93}"/>
          </ac:spMkLst>
        </pc:spChg>
        <pc:spChg chg="add del">
          <ac:chgData name="Guest User" userId="" providerId="Windows Live" clId="Web-{0A4899FB-E8E9-49CB-AA00-26A1F0DF9030}" dt="2021-04-24T18:01:24.435" v="664" actId="1076"/>
          <ac:spMkLst>
            <pc:docMk/>
            <pc:sldMk cId="1172784892" sldId="258"/>
            <ac:spMk id="8" creationId="{D2542E1A-076E-4A34-BB67-2BF961754E0C}"/>
          </ac:spMkLst>
        </pc:spChg>
        <pc:spChg chg="add del">
          <ac:chgData name="Guest User" userId="" providerId="Windows Live" clId="Web-{0A4899FB-E8E9-49CB-AA00-26A1F0DF9030}" dt="2021-04-24T18:01:24.435" v="664" actId="1076"/>
          <ac:spMkLst>
            <pc:docMk/>
            <pc:sldMk cId="1172784892" sldId="258"/>
            <ac:spMk id="9" creationId="{75C56826-D4E5-42ED-8529-079651CB3005}"/>
          </ac:spMkLst>
        </pc:spChg>
        <pc:spChg chg="add del">
          <ac:chgData name="Guest User" userId="" providerId="Windows Live" clId="Web-{0A4899FB-E8E9-49CB-AA00-26A1F0DF9030}" dt="2021-04-24T18:01:24.435" v="664" actId="1076"/>
          <ac:spMkLst>
            <pc:docMk/>
            <pc:sldMk cId="1172784892" sldId="258"/>
            <ac:spMk id="10" creationId="{82095FCE-EF05-4443-B97A-85DEE3A5CA17}"/>
          </ac:spMkLst>
        </pc:spChg>
        <pc:picChg chg="add mod ord modCrop">
          <ac:chgData name="Guest User" userId="" providerId="Windows Live" clId="Web-{0A4899FB-E8E9-49CB-AA00-26A1F0DF9030}" dt="2021-04-24T18:01:24.435" v="664" actId="1076"/>
          <ac:picMkLst>
            <pc:docMk/>
            <pc:sldMk cId="1172784892" sldId="258"/>
            <ac:picMk id="4" creationId="{0A46A1F2-24C6-4984-9A20-0FD91A022F07}"/>
          </ac:picMkLst>
        </pc:picChg>
        <pc:picChg chg="add mod ord modCrop">
          <ac:chgData name="Guest User" userId="" providerId="Windows Live" clId="Web-{0A4899FB-E8E9-49CB-AA00-26A1F0DF9030}" dt="2021-04-24T17:00:19.685" v="399" actId="1076"/>
          <ac:picMkLst>
            <pc:docMk/>
            <pc:sldMk cId="1172784892" sldId="258"/>
            <ac:picMk id="5" creationId="{7260758A-6771-4157-A848-ED1CEE3FA3E5}"/>
          </ac:picMkLst>
        </pc:picChg>
      </pc:sldChg>
      <pc:sldChg chg="modSp mod modClrScheme chgLayout">
        <pc:chgData name="Guest User" userId="" providerId="Windows Live" clId="Web-{0A4899FB-E8E9-49CB-AA00-26A1F0DF9030}" dt="2021-04-24T18:01:24.435" v="664" actId="1076"/>
        <pc:sldMkLst>
          <pc:docMk/>
          <pc:sldMk cId="2250383569" sldId="259"/>
        </pc:sldMkLst>
        <pc:spChg chg="mod ord">
          <ac:chgData name="Guest User" userId="" providerId="Windows Live" clId="Web-{0A4899FB-E8E9-49CB-AA00-26A1F0DF9030}" dt="2021-04-24T18:01:24.435" v="664" actId="1076"/>
          <ac:spMkLst>
            <pc:docMk/>
            <pc:sldMk cId="2250383569" sldId="259"/>
            <ac:spMk id="2" creationId="{671DD572-067F-4DDF-828E-E2AABF8D14E3}"/>
          </ac:spMkLst>
        </pc:spChg>
        <pc:picChg chg="mod ord">
          <ac:chgData name="Guest User" userId="" providerId="Windows Live" clId="Web-{0A4899FB-E8E9-49CB-AA00-26A1F0DF9030}" dt="2021-04-24T18:01:24.435" v="664" actId="1076"/>
          <ac:picMkLst>
            <pc:docMk/>
            <pc:sldMk cId="2250383569" sldId="259"/>
            <ac:picMk id="10" creationId="{2B24ACDE-EBD9-46CC-83E9-D8A8C74A81A9}"/>
          </ac:picMkLst>
        </pc:picChg>
      </pc:sldChg>
      <pc:sldChg chg="modSp mod modClrScheme chgLayout">
        <pc:chgData name="Guest User" userId="" providerId="Windows Live" clId="Web-{0A4899FB-E8E9-49CB-AA00-26A1F0DF9030}" dt="2021-04-24T18:01:24.435" v="664" actId="1076"/>
        <pc:sldMkLst>
          <pc:docMk/>
          <pc:sldMk cId="3710855449" sldId="260"/>
        </pc:sldMkLst>
        <pc:spChg chg="mod ord">
          <ac:chgData name="Guest User" userId="" providerId="Windows Live" clId="Web-{0A4899FB-E8E9-49CB-AA00-26A1F0DF9030}" dt="2021-04-24T18:01:24.435" v="664" actId="1076"/>
          <ac:spMkLst>
            <pc:docMk/>
            <pc:sldMk cId="3710855449" sldId="260"/>
            <ac:spMk id="2" creationId="{671DD572-067F-4DDF-828E-E2AABF8D14E3}"/>
          </ac:spMkLst>
        </pc:spChg>
        <pc:spChg chg="mod ord">
          <ac:chgData name="Guest User" userId="" providerId="Windows Live" clId="Web-{0A4899FB-E8E9-49CB-AA00-26A1F0DF9030}" dt="2021-04-24T18:01:24.435" v="664" actId="1076"/>
          <ac:spMkLst>
            <pc:docMk/>
            <pc:sldMk cId="3710855449" sldId="260"/>
            <ac:spMk id="3" creationId="{A803037C-90E9-4311-8ED7-44D6F6FFBA7F}"/>
          </ac:spMkLst>
        </pc:spChg>
      </pc:sldChg>
      <pc:sldChg chg="modSp mod modClrScheme chgLayout">
        <pc:chgData name="Guest User" userId="" providerId="Windows Live" clId="Web-{0A4899FB-E8E9-49CB-AA00-26A1F0DF9030}" dt="2021-04-24T18:01:24.435" v="664" actId="1076"/>
        <pc:sldMkLst>
          <pc:docMk/>
          <pc:sldMk cId="560700106" sldId="261"/>
        </pc:sldMkLst>
        <pc:spChg chg="mod ord">
          <ac:chgData name="Guest User" userId="" providerId="Windows Live" clId="Web-{0A4899FB-E8E9-49CB-AA00-26A1F0DF9030}" dt="2021-04-24T18:01:24.435" v="664" actId="1076"/>
          <ac:spMkLst>
            <pc:docMk/>
            <pc:sldMk cId="560700106" sldId="261"/>
            <ac:spMk id="2" creationId="{7421C5B0-1EC1-4218-A018-CD673AEE57F4}"/>
          </ac:spMkLst>
        </pc:spChg>
        <pc:picChg chg="mod ord">
          <ac:chgData name="Guest User" userId="" providerId="Windows Live" clId="Web-{0A4899FB-E8E9-49CB-AA00-26A1F0DF9030}" dt="2021-04-24T18:01:24.435" v="664" actId="1076"/>
          <ac:picMkLst>
            <pc:docMk/>
            <pc:sldMk cId="560700106" sldId="261"/>
            <ac:picMk id="11" creationId="{B253132A-37FD-42A2-88DE-892D80B1CD0A}"/>
          </ac:picMkLst>
        </pc:picChg>
      </pc:sldChg>
      <pc:sldChg chg="modSp mod modClrScheme chgLayout">
        <pc:chgData name="Guest User" userId="" providerId="Windows Live" clId="Web-{0A4899FB-E8E9-49CB-AA00-26A1F0DF9030}" dt="2021-04-24T18:01:24.435" v="664" actId="1076"/>
        <pc:sldMkLst>
          <pc:docMk/>
          <pc:sldMk cId="2043370151" sldId="262"/>
        </pc:sldMkLst>
        <pc:spChg chg="mod ord">
          <ac:chgData name="Guest User" userId="" providerId="Windows Live" clId="Web-{0A4899FB-E8E9-49CB-AA00-26A1F0DF9030}" dt="2021-04-24T18:01:24.435" v="664" actId="1076"/>
          <ac:spMkLst>
            <pc:docMk/>
            <pc:sldMk cId="2043370151" sldId="262"/>
            <ac:spMk id="2" creationId="{06240257-326D-4318-B50B-852727BE894C}"/>
          </ac:spMkLst>
        </pc:spChg>
        <pc:spChg chg="mod ord">
          <ac:chgData name="Guest User" userId="" providerId="Windows Live" clId="Web-{0A4899FB-E8E9-49CB-AA00-26A1F0DF9030}" dt="2021-04-24T18:01:24.435" v="664" actId="1076"/>
          <ac:spMkLst>
            <pc:docMk/>
            <pc:sldMk cId="2043370151" sldId="262"/>
            <ac:spMk id="3" creationId="{F17FBCBF-CBAF-400A-B201-B05CC54FFA06}"/>
          </ac:spMkLst>
        </pc:spChg>
      </pc:sldChg>
      <pc:sldChg chg="modSp mod modClrScheme chgLayout">
        <pc:chgData name="Guest User" userId="" providerId="Windows Live" clId="Web-{0A4899FB-E8E9-49CB-AA00-26A1F0DF9030}" dt="2021-04-24T18:01:24.435" v="664" actId="1076"/>
        <pc:sldMkLst>
          <pc:docMk/>
          <pc:sldMk cId="1816511531" sldId="263"/>
        </pc:sldMkLst>
        <pc:spChg chg="mod ord">
          <ac:chgData name="Guest User" userId="" providerId="Windows Live" clId="Web-{0A4899FB-E8E9-49CB-AA00-26A1F0DF9030}" dt="2021-04-24T18:01:24.435" v="664" actId="1076"/>
          <ac:spMkLst>
            <pc:docMk/>
            <pc:sldMk cId="1816511531" sldId="263"/>
            <ac:spMk id="2" creationId="{06240257-326D-4318-B50B-852727BE894C}"/>
          </ac:spMkLst>
        </pc:spChg>
        <pc:spChg chg="mod ord">
          <ac:chgData name="Guest User" userId="" providerId="Windows Live" clId="Web-{0A4899FB-E8E9-49CB-AA00-26A1F0DF9030}" dt="2021-04-24T18:01:24.435" v="664" actId="1076"/>
          <ac:spMkLst>
            <pc:docMk/>
            <pc:sldMk cId="1816511531" sldId="263"/>
            <ac:spMk id="3" creationId="{F17FBCBF-CBAF-400A-B201-B05CC54FFA06}"/>
          </ac:spMkLst>
        </pc:spChg>
      </pc:sldChg>
      <pc:sldChg chg="modSp mod modClrScheme chgLayout">
        <pc:chgData name="Guest User" userId="" providerId="Windows Live" clId="Web-{0A4899FB-E8E9-49CB-AA00-26A1F0DF9030}" dt="2021-04-24T18:01:24.435" v="664" actId="1076"/>
        <pc:sldMkLst>
          <pc:docMk/>
          <pc:sldMk cId="2893444301" sldId="264"/>
        </pc:sldMkLst>
        <pc:spChg chg="mod ord">
          <ac:chgData name="Guest User" userId="" providerId="Windows Live" clId="Web-{0A4899FB-E8E9-49CB-AA00-26A1F0DF9030}" dt="2021-04-24T18:01:24.435" v="664" actId="1076"/>
          <ac:spMkLst>
            <pc:docMk/>
            <pc:sldMk cId="2893444301" sldId="264"/>
            <ac:spMk id="2" creationId="{06240257-326D-4318-B50B-852727BE894C}"/>
          </ac:spMkLst>
        </pc:spChg>
        <pc:spChg chg="mod ord">
          <ac:chgData name="Guest User" userId="" providerId="Windows Live" clId="Web-{0A4899FB-E8E9-49CB-AA00-26A1F0DF9030}" dt="2021-04-24T18:01:24.435" v="664" actId="1076"/>
          <ac:spMkLst>
            <pc:docMk/>
            <pc:sldMk cId="2893444301" sldId="264"/>
            <ac:spMk id="3" creationId="{F17FBCBF-CBAF-400A-B201-B05CC54FFA06}"/>
          </ac:spMkLst>
        </pc:spChg>
      </pc:sldChg>
      <pc:sldChg chg="modSp mod modClrScheme chgLayout">
        <pc:chgData name="Guest User" userId="" providerId="Windows Live" clId="Web-{0A4899FB-E8E9-49CB-AA00-26A1F0DF9030}" dt="2021-04-24T18:01:24.435" v="664" actId="1076"/>
        <pc:sldMkLst>
          <pc:docMk/>
          <pc:sldMk cId="1703563679" sldId="265"/>
        </pc:sldMkLst>
        <pc:spChg chg="mod ord">
          <ac:chgData name="Guest User" userId="" providerId="Windows Live" clId="Web-{0A4899FB-E8E9-49CB-AA00-26A1F0DF9030}" dt="2021-04-24T18:01:24.435" v="664" actId="1076"/>
          <ac:spMkLst>
            <pc:docMk/>
            <pc:sldMk cId="1703563679" sldId="265"/>
            <ac:spMk id="2" creationId="{4438F4E3-8A49-4329-BF84-E30B8EC0EF12}"/>
          </ac:spMkLst>
        </pc:spChg>
        <pc:spChg chg="mod ord">
          <ac:chgData name="Guest User" userId="" providerId="Windows Live" clId="Web-{0A4899FB-E8E9-49CB-AA00-26A1F0DF9030}" dt="2021-04-24T18:01:24.435" v="664" actId="1076"/>
          <ac:spMkLst>
            <pc:docMk/>
            <pc:sldMk cId="1703563679" sldId="265"/>
            <ac:spMk id="3" creationId="{F159B156-78C4-4F16-85C8-25577F1DE8A1}"/>
          </ac:spMkLst>
        </pc:spChg>
      </pc:sldChg>
      <pc:sldChg chg="modSp mod modClrScheme chgLayout">
        <pc:chgData name="Guest User" userId="" providerId="Windows Live" clId="Web-{0A4899FB-E8E9-49CB-AA00-26A1F0DF9030}" dt="2021-04-24T18:01:24.435" v="664" actId="1076"/>
        <pc:sldMkLst>
          <pc:docMk/>
          <pc:sldMk cId="1031756218" sldId="266"/>
        </pc:sldMkLst>
        <pc:spChg chg="mod ord">
          <ac:chgData name="Guest User" userId="" providerId="Windows Live" clId="Web-{0A4899FB-E8E9-49CB-AA00-26A1F0DF9030}" dt="2021-04-24T18:01:24.435" v="664" actId="1076"/>
          <ac:spMkLst>
            <pc:docMk/>
            <pc:sldMk cId="1031756218" sldId="266"/>
            <ac:spMk id="2" creationId="{4438F4E3-8A49-4329-BF84-E30B8EC0EF12}"/>
          </ac:spMkLst>
        </pc:spChg>
        <pc:picChg chg="mod ord">
          <ac:chgData name="Guest User" userId="" providerId="Windows Live" clId="Web-{0A4899FB-E8E9-49CB-AA00-26A1F0DF9030}" dt="2021-04-24T18:01:24.435" v="664" actId="1076"/>
          <ac:picMkLst>
            <pc:docMk/>
            <pc:sldMk cId="1031756218" sldId="266"/>
            <ac:picMk id="4" creationId="{20C92FF3-4D3A-4A09-AF05-7087F0F75B50}"/>
          </ac:picMkLst>
        </pc:picChg>
      </pc:sldChg>
      <pc:sldChg chg="modSp mod modClrScheme chgLayout">
        <pc:chgData name="Guest User" userId="" providerId="Windows Live" clId="Web-{0A4899FB-E8E9-49CB-AA00-26A1F0DF9030}" dt="2021-04-24T18:01:24.435" v="664" actId="1076"/>
        <pc:sldMkLst>
          <pc:docMk/>
          <pc:sldMk cId="1897173270" sldId="267"/>
        </pc:sldMkLst>
        <pc:spChg chg="mod ord">
          <ac:chgData name="Guest User" userId="" providerId="Windows Live" clId="Web-{0A4899FB-E8E9-49CB-AA00-26A1F0DF9030}" dt="2021-04-24T18:01:24.435" v="664" actId="1076"/>
          <ac:spMkLst>
            <pc:docMk/>
            <pc:sldMk cId="1897173270" sldId="267"/>
            <ac:spMk id="2" creationId="{3DE3212B-F4A3-44D2-9C25-549702DAF319}"/>
          </ac:spMkLst>
        </pc:spChg>
        <pc:spChg chg="mod ord">
          <ac:chgData name="Guest User" userId="" providerId="Windows Live" clId="Web-{0A4899FB-E8E9-49CB-AA00-26A1F0DF9030}" dt="2021-04-24T18:01:24.435" v="664" actId="1076"/>
          <ac:spMkLst>
            <pc:docMk/>
            <pc:sldMk cId="1897173270" sldId="267"/>
            <ac:spMk id="3" creationId="{4DD6D9F9-C1EA-4E69-8737-BF2C86E2066D}"/>
          </ac:spMkLst>
        </pc:spChg>
      </pc:sldChg>
      <pc:sldChg chg="modSp mod modClrScheme chgLayout">
        <pc:chgData name="Guest User" userId="" providerId="Windows Live" clId="Web-{0A4899FB-E8E9-49CB-AA00-26A1F0DF9030}" dt="2021-04-24T18:01:24.435" v="664" actId="1076"/>
        <pc:sldMkLst>
          <pc:docMk/>
          <pc:sldMk cId="1954243278" sldId="268"/>
        </pc:sldMkLst>
        <pc:spChg chg="mod ord">
          <ac:chgData name="Guest User" userId="" providerId="Windows Live" clId="Web-{0A4899FB-E8E9-49CB-AA00-26A1F0DF9030}" dt="2021-04-24T18:01:24.435" v="664" actId="1076"/>
          <ac:spMkLst>
            <pc:docMk/>
            <pc:sldMk cId="1954243278" sldId="268"/>
            <ac:spMk id="2" creationId="{0099780B-ECB7-44E6-898D-2B5FD4D5178B}"/>
          </ac:spMkLst>
        </pc:spChg>
        <pc:spChg chg="mod ord">
          <ac:chgData name="Guest User" userId="" providerId="Windows Live" clId="Web-{0A4899FB-E8E9-49CB-AA00-26A1F0DF9030}" dt="2021-04-24T18:01:24.435" v="664" actId="1076"/>
          <ac:spMkLst>
            <pc:docMk/>
            <pc:sldMk cId="1954243278" sldId="268"/>
            <ac:spMk id="3" creationId="{BA4585FB-0646-4C5D-B255-4BD578801451}"/>
          </ac:spMkLst>
        </pc:spChg>
      </pc:sldChg>
      <pc:sldChg chg="modSp mod modClrScheme chgLayout">
        <pc:chgData name="Guest User" userId="" providerId="Windows Live" clId="Web-{0A4899FB-E8E9-49CB-AA00-26A1F0DF9030}" dt="2021-04-24T18:01:24.435" v="664" actId="1076"/>
        <pc:sldMkLst>
          <pc:docMk/>
          <pc:sldMk cId="1255757015" sldId="269"/>
        </pc:sldMkLst>
        <pc:spChg chg="mod ord">
          <ac:chgData name="Guest User" userId="" providerId="Windows Live" clId="Web-{0A4899FB-E8E9-49CB-AA00-26A1F0DF9030}" dt="2021-04-24T18:01:24.435" v="664" actId="1076"/>
          <ac:spMkLst>
            <pc:docMk/>
            <pc:sldMk cId="1255757015" sldId="269"/>
            <ac:spMk id="2" creationId="{BA0297D6-32BD-4100-BB6F-32D6A6FDD06F}"/>
          </ac:spMkLst>
        </pc:spChg>
        <pc:picChg chg="mod ord">
          <ac:chgData name="Guest User" userId="" providerId="Windows Live" clId="Web-{0A4899FB-E8E9-49CB-AA00-26A1F0DF9030}" dt="2021-04-24T18:01:24.435" v="664" actId="1076"/>
          <ac:picMkLst>
            <pc:docMk/>
            <pc:sldMk cId="1255757015" sldId="269"/>
            <ac:picMk id="4" creationId="{C78921B1-49CB-44B7-84C0-57B77B9FFC16}"/>
          </ac:picMkLst>
        </pc:picChg>
      </pc:sldChg>
      <pc:sldChg chg="modSp mod modClrScheme chgLayout">
        <pc:chgData name="Guest User" userId="" providerId="Windows Live" clId="Web-{0A4899FB-E8E9-49CB-AA00-26A1F0DF9030}" dt="2021-04-24T18:01:24.435" v="664" actId="1076"/>
        <pc:sldMkLst>
          <pc:docMk/>
          <pc:sldMk cId="787619411" sldId="270"/>
        </pc:sldMkLst>
        <pc:spChg chg="mod ord">
          <ac:chgData name="Guest User" userId="" providerId="Windows Live" clId="Web-{0A4899FB-E8E9-49CB-AA00-26A1F0DF9030}" dt="2021-04-24T18:01:24.435" v="664" actId="1076"/>
          <ac:spMkLst>
            <pc:docMk/>
            <pc:sldMk cId="787619411" sldId="270"/>
            <ac:spMk id="2" creationId="{BA0297D6-32BD-4100-BB6F-32D6A6FDD06F}"/>
          </ac:spMkLst>
        </pc:spChg>
      </pc:sldChg>
      <pc:sldChg chg="modSp mod modClrScheme chgLayout">
        <pc:chgData name="Guest User" userId="" providerId="Windows Live" clId="Web-{0A4899FB-E8E9-49CB-AA00-26A1F0DF9030}" dt="2021-04-24T18:01:24.435" v="664" actId="1076"/>
        <pc:sldMkLst>
          <pc:docMk/>
          <pc:sldMk cId="3084215922" sldId="271"/>
        </pc:sldMkLst>
        <pc:spChg chg="mod ord">
          <ac:chgData name="Guest User" userId="" providerId="Windows Live" clId="Web-{0A4899FB-E8E9-49CB-AA00-26A1F0DF9030}" dt="2021-04-24T18:01:24.435" v="664" actId="1076"/>
          <ac:spMkLst>
            <pc:docMk/>
            <pc:sldMk cId="3084215922" sldId="271"/>
            <ac:spMk id="2" creationId="{BA0297D6-32BD-4100-BB6F-32D6A6FDD06F}"/>
          </ac:spMkLst>
        </pc:spChg>
        <pc:picChg chg="mod ord">
          <ac:chgData name="Guest User" userId="" providerId="Windows Live" clId="Web-{0A4899FB-E8E9-49CB-AA00-26A1F0DF9030}" dt="2021-04-24T18:01:24.435" v="664" actId="1076"/>
          <ac:picMkLst>
            <pc:docMk/>
            <pc:sldMk cId="3084215922" sldId="271"/>
            <ac:picMk id="4" creationId="{F17CD527-9F59-46FA-8FB9-AC18B7113D1C}"/>
          </ac:picMkLst>
        </pc:picChg>
      </pc:sldChg>
      <pc:sldChg chg="modSp mod modClrScheme chgLayout">
        <pc:chgData name="Guest User" userId="" providerId="Windows Live" clId="Web-{0A4899FB-E8E9-49CB-AA00-26A1F0DF9030}" dt="2021-04-24T18:01:24.435" v="664" actId="1076"/>
        <pc:sldMkLst>
          <pc:docMk/>
          <pc:sldMk cId="799824989" sldId="272"/>
        </pc:sldMkLst>
        <pc:spChg chg="mod ord">
          <ac:chgData name="Guest User" userId="" providerId="Windows Live" clId="Web-{0A4899FB-E8E9-49CB-AA00-26A1F0DF9030}" dt="2021-04-24T18:01:24.435" v="664" actId="1076"/>
          <ac:spMkLst>
            <pc:docMk/>
            <pc:sldMk cId="799824989" sldId="272"/>
            <ac:spMk id="2" creationId="{BA0297D6-32BD-4100-BB6F-32D6A6FDD06F}"/>
          </ac:spMkLst>
        </pc:spChg>
      </pc:sldChg>
      <pc:sldChg chg="modSp mod modClrScheme chgLayout">
        <pc:chgData name="Guest User" userId="" providerId="Windows Live" clId="Web-{0A4899FB-E8E9-49CB-AA00-26A1F0DF9030}" dt="2021-04-24T18:01:24.435" v="664" actId="1076"/>
        <pc:sldMkLst>
          <pc:docMk/>
          <pc:sldMk cId="508381903" sldId="273"/>
        </pc:sldMkLst>
        <pc:spChg chg="mod ord">
          <ac:chgData name="Guest User" userId="" providerId="Windows Live" clId="Web-{0A4899FB-E8E9-49CB-AA00-26A1F0DF9030}" dt="2021-04-24T18:01:24.435" v="664" actId="1076"/>
          <ac:spMkLst>
            <pc:docMk/>
            <pc:sldMk cId="508381903" sldId="273"/>
            <ac:spMk id="2" creationId="{6D5B7798-BC6E-41B2-90D4-19F79ADD716C}"/>
          </ac:spMkLst>
        </pc:spChg>
        <pc:spChg chg="mod ord">
          <ac:chgData name="Guest User" userId="" providerId="Windows Live" clId="Web-{0A4899FB-E8E9-49CB-AA00-26A1F0DF9030}" dt="2021-04-24T18:01:24.435" v="664" actId="1076"/>
          <ac:spMkLst>
            <pc:docMk/>
            <pc:sldMk cId="508381903" sldId="273"/>
            <ac:spMk id="3" creationId="{A53BD129-2962-4702-9051-F603F535BCEB}"/>
          </ac:spMkLst>
        </pc:spChg>
      </pc:sldChg>
      <pc:sldChg chg="modSp mod modClrScheme chgLayout">
        <pc:chgData name="Guest User" userId="" providerId="Windows Live" clId="Web-{0A4899FB-E8E9-49CB-AA00-26A1F0DF9030}" dt="2021-04-24T18:01:24.435" v="664" actId="1076"/>
        <pc:sldMkLst>
          <pc:docMk/>
          <pc:sldMk cId="3111618753" sldId="274"/>
        </pc:sldMkLst>
        <pc:spChg chg="mod ord">
          <ac:chgData name="Guest User" userId="" providerId="Windows Live" clId="Web-{0A4899FB-E8E9-49CB-AA00-26A1F0DF9030}" dt="2021-04-24T18:01:24.435" v="664" actId="1076"/>
          <ac:spMkLst>
            <pc:docMk/>
            <pc:sldMk cId="3111618753" sldId="274"/>
            <ac:spMk id="2" creationId="{495225AA-BAA1-4659-80A7-A2F11F57FEFC}"/>
          </ac:spMkLst>
        </pc:spChg>
      </pc:sldChg>
      <pc:sldChg chg="modSp mod modClrScheme chgLayout">
        <pc:chgData name="Guest User" userId="" providerId="Windows Live" clId="Web-{0A4899FB-E8E9-49CB-AA00-26A1F0DF9030}" dt="2021-04-24T18:01:24.435" v="664" actId="1076"/>
        <pc:sldMkLst>
          <pc:docMk/>
          <pc:sldMk cId="1306319724" sldId="275"/>
        </pc:sldMkLst>
        <pc:spChg chg="mod ord">
          <ac:chgData name="Guest User" userId="" providerId="Windows Live" clId="Web-{0A4899FB-E8E9-49CB-AA00-26A1F0DF9030}" dt="2021-04-24T18:01:24.435" v="664" actId="1076"/>
          <ac:spMkLst>
            <pc:docMk/>
            <pc:sldMk cId="1306319724" sldId="275"/>
            <ac:spMk id="2" creationId="{495225AA-BAA1-4659-80A7-A2F11F57FEFC}"/>
          </ac:spMkLst>
        </pc:spChg>
      </pc:sldChg>
      <pc:sldChg chg="modSp mod modClrScheme chgLayout">
        <pc:chgData name="Guest User" userId="" providerId="Windows Live" clId="Web-{0A4899FB-E8E9-49CB-AA00-26A1F0DF9030}" dt="2021-04-24T18:01:24.435" v="664" actId="1076"/>
        <pc:sldMkLst>
          <pc:docMk/>
          <pc:sldMk cId="2477329474" sldId="276"/>
        </pc:sldMkLst>
        <pc:spChg chg="mod ord">
          <ac:chgData name="Guest User" userId="" providerId="Windows Live" clId="Web-{0A4899FB-E8E9-49CB-AA00-26A1F0DF9030}" dt="2021-04-24T18:01:24.435" v="664" actId="1076"/>
          <ac:spMkLst>
            <pc:docMk/>
            <pc:sldMk cId="2477329474" sldId="276"/>
            <ac:spMk id="2" creationId="{495225AA-BAA1-4659-80A7-A2F11F57FEFC}"/>
          </ac:spMkLst>
        </pc:spChg>
      </pc:sldChg>
      <pc:sldChg chg="modSp mod modClrScheme chgLayout">
        <pc:chgData name="Guest User" userId="" providerId="Windows Live" clId="Web-{0A4899FB-E8E9-49CB-AA00-26A1F0DF9030}" dt="2021-04-24T18:01:24.435" v="664" actId="1076"/>
        <pc:sldMkLst>
          <pc:docMk/>
          <pc:sldMk cId="2453978974" sldId="277"/>
        </pc:sldMkLst>
        <pc:spChg chg="mod ord">
          <ac:chgData name="Guest User" userId="" providerId="Windows Live" clId="Web-{0A4899FB-E8E9-49CB-AA00-26A1F0DF9030}" dt="2021-04-24T18:01:24.435" v="664" actId="1076"/>
          <ac:spMkLst>
            <pc:docMk/>
            <pc:sldMk cId="2453978974" sldId="277"/>
            <ac:spMk id="2" creationId="{495225AA-BAA1-4659-80A7-A2F11F57FEFC}"/>
          </ac:spMkLst>
        </pc:spChg>
      </pc:sldChg>
      <pc:sldChg chg="modSp mod modClrScheme chgLayout">
        <pc:chgData name="Guest User" userId="" providerId="Windows Live" clId="Web-{0A4899FB-E8E9-49CB-AA00-26A1F0DF9030}" dt="2021-04-24T18:01:24.435" v="664" actId="1076"/>
        <pc:sldMkLst>
          <pc:docMk/>
          <pc:sldMk cId="1015370653" sldId="278"/>
        </pc:sldMkLst>
        <pc:spChg chg="mod ord">
          <ac:chgData name="Guest User" userId="" providerId="Windows Live" clId="Web-{0A4899FB-E8E9-49CB-AA00-26A1F0DF9030}" dt="2021-04-24T18:01:24.435" v="664" actId="1076"/>
          <ac:spMkLst>
            <pc:docMk/>
            <pc:sldMk cId="1015370653" sldId="278"/>
            <ac:spMk id="2" creationId="{495225AA-BAA1-4659-80A7-A2F11F57FEFC}"/>
          </ac:spMkLst>
        </pc:spChg>
      </pc:sldChg>
      <pc:sldChg chg="modSp mod modClrScheme chgLayout">
        <pc:chgData name="Guest User" userId="" providerId="Windows Live" clId="Web-{0A4899FB-E8E9-49CB-AA00-26A1F0DF9030}" dt="2021-04-24T18:01:24.435" v="664" actId="1076"/>
        <pc:sldMkLst>
          <pc:docMk/>
          <pc:sldMk cId="744752207" sldId="279"/>
        </pc:sldMkLst>
        <pc:spChg chg="mod ord">
          <ac:chgData name="Guest User" userId="" providerId="Windows Live" clId="Web-{0A4899FB-E8E9-49CB-AA00-26A1F0DF9030}" dt="2021-04-24T18:01:24.435" v="664" actId="1076"/>
          <ac:spMkLst>
            <pc:docMk/>
            <pc:sldMk cId="744752207" sldId="279"/>
            <ac:spMk id="2" creationId="{495225AA-BAA1-4659-80A7-A2F11F57FEFC}"/>
          </ac:spMkLst>
        </pc:spChg>
      </pc:sldChg>
      <pc:sldChg chg="modSp mod modClrScheme chgLayout">
        <pc:chgData name="Guest User" userId="" providerId="Windows Live" clId="Web-{0A4899FB-E8E9-49CB-AA00-26A1F0DF9030}" dt="2021-04-24T18:01:24.435" v="664" actId="1076"/>
        <pc:sldMkLst>
          <pc:docMk/>
          <pc:sldMk cId="4045853819" sldId="280"/>
        </pc:sldMkLst>
        <pc:spChg chg="mod ord">
          <ac:chgData name="Guest User" userId="" providerId="Windows Live" clId="Web-{0A4899FB-E8E9-49CB-AA00-26A1F0DF9030}" dt="2021-04-24T18:01:24.435" v="664" actId="1076"/>
          <ac:spMkLst>
            <pc:docMk/>
            <pc:sldMk cId="4045853819" sldId="280"/>
            <ac:spMk id="2" creationId="{495225AA-BAA1-4659-80A7-A2F11F57FEFC}"/>
          </ac:spMkLst>
        </pc:spChg>
      </pc:sldChg>
      <pc:sldChg chg="modSp mod modClrScheme chgLayout">
        <pc:chgData name="Guest User" userId="" providerId="Windows Live" clId="Web-{0A4899FB-E8E9-49CB-AA00-26A1F0DF9030}" dt="2021-04-24T18:01:24.435" v="664" actId="1076"/>
        <pc:sldMkLst>
          <pc:docMk/>
          <pc:sldMk cId="373234360" sldId="281"/>
        </pc:sldMkLst>
        <pc:spChg chg="mod ord">
          <ac:chgData name="Guest User" userId="" providerId="Windows Live" clId="Web-{0A4899FB-E8E9-49CB-AA00-26A1F0DF9030}" dt="2021-04-24T18:01:24.435" v="664" actId="1076"/>
          <ac:spMkLst>
            <pc:docMk/>
            <pc:sldMk cId="373234360" sldId="281"/>
            <ac:spMk id="2" creationId="{495225AA-BAA1-4659-80A7-A2F11F57FEFC}"/>
          </ac:spMkLst>
        </pc:spChg>
      </pc:sldChg>
      <pc:sldChg chg="modSp mod modClrScheme chgLayout">
        <pc:chgData name="Guest User" userId="" providerId="Windows Live" clId="Web-{0A4899FB-E8E9-49CB-AA00-26A1F0DF9030}" dt="2021-04-24T18:01:24.435" v="664" actId="1076"/>
        <pc:sldMkLst>
          <pc:docMk/>
          <pc:sldMk cId="1319748146" sldId="283"/>
        </pc:sldMkLst>
        <pc:spChg chg="mod ord">
          <ac:chgData name="Guest User" userId="" providerId="Windows Live" clId="Web-{0A4899FB-E8E9-49CB-AA00-26A1F0DF9030}" dt="2021-04-24T18:01:24.435" v="664" actId="1076"/>
          <ac:spMkLst>
            <pc:docMk/>
            <pc:sldMk cId="1319748146" sldId="283"/>
            <ac:spMk id="2" creationId="{6D5B7798-BC6E-41B2-90D4-19F79ADD716C}"/>
          </ac:spMkLst>
        </pc:spChg>
        <pc:spChg chg="mod ord">
          <ac:chgData name="Guest User" userId="" providerId="Windows Live" clId="Web-{0A4899FB-E8E9-49CB-AA00-26A1F0DF9030}" dt="2021-04-24T18:01:24.435" v="664" actId="1076"/>
          <ac:spMkLst>
            <pc:docMk/>
            <pc:sldMk cId="1319748146" sldId="283"/>
            <ac:spMk id="3" creationId="{A53BD129-2962-4702-9051-F603F535BCEB}"/>
          </ac:spMkLst>
        </pc:spChg>
      </pc:sldChg>
      <pc:sldChg chg="modSp mod modClrScheme chgLayout">
        <pc:chgData name="Guest User" userId="" providerId="Windows Live" clId="Web-{0A4899FB-E8E9-49CB-AA00-26A1F0DF9030}" dt="2021-04-24T18:01:24.435" v="664" actId="1076"/>
        <pc:sldMkLst>
          <pc:docMk/>
          <pc:sldMk cId="1757529707" sldId="284"/>
        </pc:sldMkLst>
        <pc:spChg chg="mod ord">
          <ac:chgData name="Guest User" userId="" providerId="Windows Live" clId="Web-{0A4899FB-E8E9-49CB-AA00-26A1F0DF9030}" dt="2021-04-24T18:01:24.435" v="664" actId="1076"/>
          <ac:spMkLst>
            <pc:docMk/>
            <pc:sldMk cId="1757529707" sldId="284"/>
            <ac:spMk id="2" creationId="{45CAEEED-46F4-4313-8C41-51F04EE83858}"/>
          </ac:spMkLst>
        </pc:spChg>
        <pc:picChg chg="mod ord">
          <ac:chgData name="Guest User" userId="" providerId="Windows Live" clId="Web-{0A4899FB-E8E9-49CB-AA00-26A1F0DF9030}" dt="2021-04-24T18:01:24.435" v="664" actId="1076"/>
          <ac:picMkLst>
            <pc:docMk/>
            <pc:sldMk cId="1757529707" sldId="284"/>
            <ac:picMk id="4" creationId="{3BDFB6E5-6F02-42D2-830E-BD5B7BB885C1}"/>
          </ac:picMkLst>
        </pc:picChg>
      </pc:sldChg>
      <pc:sldChg chg="modSp mod modClrScheme chgLayout">
        <pc:chgData name="Guest User" userId="" providerId="Windows Live" clId="Web-{0A4899FB-E8E9-49CB-AA00-26A1F0DF9030}" dt="2021-04-24T18:01:24.435" v="664" actId="1076"/>
        <pc:sldMkLst>
          <pc:docMk/>
          <pc:sldMk cId="421922627" sldId="285"/>
        </pc:sldMkLst>
        <pc:spChg chg="mod ord">
          <ac:chgData name="Guest User" userId="" providerId="Windows Live" clId="Web-{0A4899FB-E8E9-49CB-AA00-26A1F0DF9030}" dt="2021-04-24T18:01:24.435" v="664" actId="1076"/>
          <ac:spMkLst>
            <pc:docMk/>
            <pc:sldMk cId="421922627" sldId="285"/>
            <ac:spMk id="2" creationId="{976F3C52-9942-4D79-A540-6316E9BD4D17}"/>
          </ac:spMkLst>
        </pc:spChg>
        <pc:spChg chg="mod ord">
          <ac:chgData name="Guest User" userId="" providerId="Windows Live" clId="Web-{0A4899FB-E8E9-49CB-AA00-26A1F0DF9030}" dt="2021-04-24T18:01:24.435" v="664" actId="1076"/>
          <ac:spMkLst>
            <pc:docMk/>
            <pc:sldMk cId="421922627" sldId="285"/>
            <ac:spMk id="3" creationId="{6DA9EC4C-A30E-46FE-80E0-358382959EB8}"/>
          </ac:spMkLst>
        </pc:spChg>
      </pc:sldChg>
      <pc:sldChg chg="modSp mod modClrScheme chgLayout">
        <pc:chgData name="Guest User" userId="" providerId="Windows Live" clId="Web-{0A4899FB-E8E9-49CB-AA00-26A1F0DF9030}" dt="2021-04-24T18:01:24.435" v="664" actId="1076"/>
        <pc:sldMkLst>
          <pc:docMk/>
          <pc:sldMk cId="1946854333" sldId="286"/>
        </pc:sldMkLst>
        <pc:spChg chg="mod ord">
          <ac:chgData name="Guest User" userId="" providerId="Windows Live" clId="Web-{0A4899FB-E8E9-49CB-AA00-26A1F0DF9030}" dt="2021-04-24T18:01:24.435" v="664" actId="1076"/>
          <ac:spMkLst>
            <pc:docMk/>
            <pc:sldMk cId="1946854333" sldId="286"/>
            <ac:spMk id="2" creationId="{F71A15B0-89E8-406C-A7F6-3EC0818D3F29}"/>
          </ac:spMkLst>
        </pc:spChg>
      </pc:sldChg>
      <pc:sldChg chg="modSp mod modClrScheme chgLayout">
        <pc:chgData name="Guest User" userId="" providerId="Windows Live" clId="Web-{0A4899FB-E8E9-49CB-AA00-26A1F0DF9030}" dt="2021-04-24T18:01:24.435" v="664" actId="1076"/>
        <pc:sldMkLst>
          <pc:docMk/>
          <pc:sldMk cId="1887716065" sldId="287"/>
        </pc:sldMkLst>
        <pc:spChg chg="mod ord">
          <ac:chgData name="Guest User" userId="" providerId="Windows Live" clId="Web-{0A4899FB-E8E9-49CB-AA00-26A1F0DF9030}" dt="2021-04-24T18:01:24.435" v="664" actId="1076"/>
          <ac:spMkLst>
            <pc:docMk/>
            <pc:sldMk cId="1887716065" sldId="287"/>
            <ac:spMk id="2" creationId="{F71A15B0-89E8-406C-A7F6-3EC0818D3F29}"/>
          </ac:spMkLst>
        </pc:spChg>
      </pc:sldChg>
      <pc:sldChg chg="modSp mod modClrScheme chgLayout">
        <pc:chgData name="Guest User" userId="" providerId="Windows Live" clId="Web-{0A4899FB-E8E9-49CB-AA00-26A1F0DF9030}" dt="2021-04-24T18:01:24.435" v="664" actId="1076"/>
        <pc:sldMkLst>
          <pc:docMk/>
          <pc:sldMk cId="3075960375" sldId="288"/>
        </pc:sldMkLst>
        <pc:spChg chg="mod ord">
          <ac:chgData name="Guest User" userId="" providerId="Windows Live" clId="Web-{0A4899FB-E8E9-49CB-AA00-26A1F0DF9030}" dt="2021-04-24T18:01:24.435" v="664" actId="1076"/>
          <ac:spMkLst>
            <pc:docMk/>
            <pc:sldMk cId="3075960375" sldId="288"/>
            <ac:spMk id="2" creationId="{F71A15B0-89E8-406C-A7F6-3EC0818D3F29}"/>
          </ac:spMkLst>
        </pc:spChg>
      </pc:sldChg>
      <pc:sldChg chg="modSp mod modClrScheme chgLayout">
        <pc:chgData name="Guest User" userId="" providerId="Windows Live" clId="Web-{0A4899FB-E8E9-49CB-AA00-26A1F0DF9030}" dt="2021-04-24T18:01:24.435" v="664" actId="1076"/>
        <pc:sldMkLst>
          <pc:docMk/>
          <pc:sldMk cId="940224246" sldId="289"/>
        </pc:sldMkLst>
        <pc:spChg chg="mod ord">
          <ac:chgData name="Guest User" userId="" providerId="Windows Live" clId="Web-{0A4899FB-E8E9-49CB-AA00-26A1F0DF9030}" dt="2021-04-24T18:01:24.435" v="664" actId="1076"/>
          <ac:spMkLst>
            <pc:docMk/>
            <pc:sldMk cId="940224246" sldId="289"/>
            <ac:spMk id="2" creationId="{4C4B8626-2F86-413C-B267-57ED7C4E8092}"/>
          </ac:spMkLst>
        </pc:spChg>
      </pc:sldChg>
      <pc:sldChg chg="modSp mod modClrScheme chgLayout">
        <pc:chgData name="Guest User" userId="" providerId="Windows Live" clId="Web-{0A4899FB-E8E9-49CB-AA00-26A1F0DF9030}" dt="2021-04-24T18:01:24.435" v="664" actId="1076"/>
        <pc:sldMkLst>
          <pc:docMk/>
          <pc:sldMk cId="3064047200" sldId="290"/>
        </pc:sldMkLst>
        <pc:spChg chg="mod ord">
          <ac:chgData name="Guest User" userId="" providerId="Windows Live" clId="Web-{0A4899FB-E8E9-49CB-AA00-26A1F0DF9030}" dt="2021-04-24T18:01:24.435" v="664" actId="1076"/>
          <ac:spMkLst>
            <pc:docMk/>
            <pc:sldMk cId="3064047200" sldId="290"/>
            <ac:spMk id="2" creationId="{BA0297D6-32BD-4100-BB6F-32D6A6FDD06F}"/>
          </ac:spMkLst>
        </pc:spChg>
      </pc:sldChg>
      <pc:sldChg chg="modSp mod modClrScheme chgLayout">
        <pc:chgData name="Guest User" userId="" providerId="Windows Live" clId="Web-{0A4899FB-E8E9-49CB-AA00-26A1F0DF9030}" dt="2021-04-24T18:01:24.435" v="664" actId="1076"/>
        <pc:sldMkLst>
          <pc:docMk/>
          <pc:sldMk cId="1441300296" sldId="291"/>
        </pc:sldMkLst>
        <pc:spChg chg="mod ord">
          <ac:chgData name="Guest User" userId="" providerId="Windows Live" clId="Web-{0A4899FB-E8E9-49CB-AA00-26A1F0DF9030}" dt="2021-04-24T18:01:24.435" v="664" actId="1076"/>
          <ac:spMkLst>
            <pc:docMk/>
            <pc:sldMk cId="1441300296" sldId="291"/>
            <ac:spMk id="2" creationId="{10F02475-21B5-424D-83B3-30126CA63C0F}"/>
          </ac:spMkLst>
        </pc:spChg>
        <pc:spChg chg="mod ord">
          <ac:chgData name="Guest User" userId="" providerId="Windows Live" clId="Web-{0A4899FB-E8E9-49CB-AA00-26A1F0DF9030}" dt="2021-04-24T18:01:24.435" v="664" actId="1076"/>
          <ac:spMkLst>
            <pc:docMk/>
            <pc:sldMk cId="1441300296" sldId="291"/>
            <ac:spMk id="3" creationId="{C9D18F2A-F3A5-4F1E-80E5-32B30AC1CC14}"/>
          </ac:spMkLst>
        </pc:spChg>
      </pc:sldChg>
      <pc:sldChg chg="modSp mod modClrScheme chgLayout">
        <pc:chgData name="Guest User" userId="" providerId="Windows Live" clId="Web-{0A4899FB-E8E9-49CB-AA00-26A1F0DF9030}" dt="2021-04-24T18:01:24.435" v="664" actId="1076"/>
        <pc:sldMkLst>
          <pc:docMk/>
          <pc:sldMk cId="2376488493" sldId="292"/>
        </pc:sldMkLst>
        <pc:spChg chg="mod ord">
          <ac:chgData name="Guest User" userId="" providerId="Windows Live" clId="Web-{0A4899FB-E8E9-49CB-AA00-26A1F0DF9030}" dt="2021-04-24T18:01:24.435" v="664" actId="1076"/>
          <ac:spMkLst>
            <pc:docMk/>
            <pc:sldMk cId="2376488493" sldId="292"/>
            <ac:spMk id="2" creationId="{60BBB999-8FCF-469B-85AE-1A41BFF56C88}"/>
          </ac:spMkLst>
        </pc:spChg>
      </pc:sldChg>
      <pc:sldChg chg="modSp mod modClrScheme chgLayout">
        <pc:chgData name="Guest User" userId="" providerId="Windows Live" clId="Web-{0A4899FB-E8E9-49CB-AA00-26A1F0DF9030}" dt="2021-04-24T18:01:24.435" v="664" actId="1076"/>
        <pc:sldMkLst>
          <pc:docMk/>
          <pc:sldMk cId="1992026167" sldId="293"/>
        </pc:sldMkLst>
        <pc:spChg chg="mod ord">
          <ac:chgData name="Guest User" userId="" providerId="Windows Live" clId="Web-{0A4899FB-E8E9-49CB-AA00-26A1F0DF9030}" dt="2021-04-24T18:01:24.435" v="664" actId="1076"/>
          <ac:spMkLst>
            <pc:docMk/>
            <pc:sldMk cId="1992026167" sldId="293"/>
            <ac:spMk id="2" creationId="{60BBB999-8FCF-469B-85AE-1A41BFF56C88}"/>
          </ac:spMkLst>
        </pc:spChg>
      </pc:sldChg>
      <pc:sldChg chg="modSp mod modClrScheme chgLayout">
        <pc:chgData name="Guest User" userId="" providerId="Windows Live" clId="Web-{0A4899FB-E8E9-49CB-AA00-26A1F0DF9030}" dt="2021-04-24T18:01:24.435" v="664" actId="1076"/>
        <pc:sldMkLst>
          <pc:docMk/>
          <pc:sldMk cId="2679751446" sldId="294"/>
        </pc:sldMkLst>
        <pc:spChg chg="mod ord">
          <ac:chgData name="Guest User" userId="" providerId="Windows Live" clId="Web-{0A4899FB-E8E9-49CB-AA00-26A1F0DF9030}" dt="2021-04-24T18:01:24.435" v="664" actId="1076"/>
          <ac:spMkLst>
            <pc:docMk/>
            <pc:sldMk cId="2679751446" sldId="294"/>
            <ac:spMk id="2" creationId="{60BBB999-8FCF-469B-85AE-1A41BFF56C88}"/>
          </ac:spMkLst>
        </pc:spChg>
      </pc:sldChg>
      <pc:sldChg chg="modSp mod modClrScheme chgLayout">
        <pc:chgData name="Guest User" userId="" providerId="Windows Live" clId="Web-{0A4899FB-E8E9-49CB-AA00-26A1F0DF9030}" dt="2021-04-24T18:01:24.435" v="664" actId="1076"/>
        <pc:sldMkLst>
          <pc:docMk/>
          <pc:sldMk cId="3706145072" sldId="295"/>
        </pc:sldMkLst>
        <pc:spChg chg="mod ord">
          <ac:chgData name="Guest User" userId="" providerId="Windows Live" clId="Web-{0A4899FB-E8E9-49CB-AA00-26A1F0DF9030}" dt="2021-04-24T18:01:24.435" v="664" actId="1076"/>
          <ac:spMkLst>
            <pc:docMk/>
            <pc:sldMk cId="3706145072" sldId="295"/>
            <ac:spMk id="2" creationId="{60BBB999-8FCF-469B-85AE-1A41BFF56C88}"/>
          </ac:spMkLst>
        </pc:spChg>
      </pc:sldChg>
      <pc:sldChg chg="modSp mod modClrScheme chgLayout">
        <pc:chgData name="Guest User" userId="" providerId="Windows Live" clId="Web-{0A4899FB-E8E9-49CB-AA00-26A1F0DF9030}" dt="2021-04-24T18:01:24.435" v="664" actId="1076"/>
        <pc:sldMkLst>
          <pc:docMk/>
          <pc:sldMk cId="4070376881" sldId="296"/>
        </pc:sldMkLst>
        <pc:spChg chg="mod ord">
          <ac:chgData name="Guest User" userId="" providerId="Windows Live" clId="Web-{0A4899FB-E8E9-49CB-AA00-26A1F0DF9030}" dt="2021-04-24T18:01:24.435" v="664" actId="1076"/>
          <ac:spMkLst>
            <pc:docMk/>
            <pc:sldMk cId="4070376881" sldId="296"/>
            <ac:spMk id="2" creationId="{0474A324-0066-4294-98CA-040552A1C648}"/>
          </ac:spMkLst>
        </pc:spChg>
        <pc:picChg chg="mod ord">
          <ac:chgData name="Guest User" userId="" providerId="Windows Live" clId="Web-{0A4899FB-E8E9-49CB-AA00-26A1F0DF9030}" dt="2021-04-24T18:01:24.435" v="664" actId="1076"/>
          <ac:picMkLst>
            <pc:docMk/>
            <pc:sldMk cId="4070376881" sldId="296"/>
            <ac:picMk id="4" creationId="{E49862F7-903D-4DE0-BAEA-1D5B488881CD}"/>
          </ac:picMkLst>
        </pc:picChg>
      </pc:sldChg>
      <pc:sldChg chg="modSp mod modClrScheme chgLayout">
        <pc:chgData name="Guest User" userId="" providerId="Windows Live" clId="Web-{0A4899FB-E8E9-49CB-AA00-26A1F0DF9030}" dt="2021-04-24T18:01:24.435" v="664" actId="1076"/>
        <pc:sldMkLst>
          <pc:docMk/>
          <pc:sldMk cId="1456480330" sldId="297"/>
        </pc:sldMkLst>
        <pc:spChg chg="mod ord">
          <ac:chgData name="Guest User" userId="" providerId="Windows Live" clId="Web-{0A4899FB-E8E9-49CB-AA00-26A1F0DF9030}" dt="2021-04-24T18:01:24.435" v="664" actId="1076"/>
          <ac:spMkLst>
            <pc:docMk/>
            <pc:sldMk cId="1456480330" sldId="297"/>
            <ac:spMk id="2" creationId="{EEBD5AED-1BB5-4F2C-9AAE-81D86B68C667}"/>
          </ac:spMkLst>
        </pc:spChg>
        <pc:picChg chg="mod ord">
          <ac:chgData name="Guest User" userId="" providerId="Windows Live" clId="Web-{0A4899FB-E8E9-49CB-AA00-26A1F0DF9030}" dt="2021-04-24T18:01:24.435" v="664" actId="1076"/>
          <ac:picMkLst>
            <pc:docMk/>
            <pc:sldMk cId="1456480330" sldId="297"/>
            <ac:picMk id="4" creationId="{6F8996F4-A4A3-4948-ADEF-C457FC0D0D96}"/>
          </ac:picMkLst>
        </pc:picChg>
      </pc:sldChg>
      <pc:sldChg chg="addSp delSp modSp new mod setBg modClrScheme chgLayout">
        <pc:chgData name="Guest User" userId="" providerId="Windows Live" clId="Web-{0A4899FB-E8E9-49CB-AA00-26A1F0DF9030}" dt="2021-04-24T18:09:36.037" v="801" actId="1076"/>
        <pc:sldMkLst>
          <pc:docMk/>
          <pc:sldMk cId="2440776751" sldId="298"/>
        </pc:sldMkLst>
        <pc:spChg chg="mod ord">
          <ac:chgData name="Guest User" userId="" providerId="Windows Live" clId="Web-{0A4899FB-E8E9-49CB-AA00-26A1F0DF9030}" dt="2021-04-24T18:09:30.052" v="800" actId="1076"/>
          <ac:spMkLst>
            <pc:docMk/>
            <pc:sldMk cId="2440776751" sldId="298"/>
            <ac:spMk id="2" creationId="{43702111-D1D5-4225-809D-DDF7218B57DE}"/>
          </ac:spMkLst>
        </pc:spChg>
        <pc:spChg chg="del mod">
          <ac:chgData name="Guest User" userId="" providerId="Windows Live" clId="Web-{0A4899FB-E8E9-49CB-AA00-26A1F0DF9030}" dt="2021-04-24T17:38:20.660" v="433" actId="1076"/>
          <ac:spMkLst>
            <pc:docMk/>
            <pc:sldMk cId="2440776751" sldId="298"/>
            <ac:spMk id="3" creationId="{A3511BAD-D531-4234-BDAD-D7120EE66443}"/>
          </ac:spMkLst>
        </pc:spChg>
        <pc:spChg chg="add">
          <ac:chgData name="Guest User" userId="" providerId="Windows Live" clId="Web-{0A4899FB-E8E9-49CB-AA00-26A1F0DF9030}" dt="2021-04-24T18:09:30.052" v="800" actId="1076"/>
          <ac:spMkLst>
            <pc:docMk/>
            <pc:sldMk cId="2440776751" sldId="298"/>
            <ac:spMk id="3" creationId="{A8384FB5-9ADC-4DDC-881B-597D56F5B15D}"/>
          </ac:spMkLst>
        </pc:spChg>
        <pc:spChg chg="add">
          <ac:chgData name="Guest User" userId="" providerId="Windows Live" clId="Web-{0A4899FB-E8E9-49CB-AA00-26A1F0DF9030}" dt="2021-04-24T18:09:30.052" v="800" actId="1076"/>
          <ac:spMkLst>
            <pc:docMk/>
            <pc:sldMk cId="2440776751" sldId="298"/>
            <ac:spMk id="4" creationId="{91E5A9A7-95C6-4F4F-B00E-C82E07FE62EF}"/>
          </ac:spMkLst>
        </pc:spChg>
        <pc:spChg chg="add del">
          <ac:chgData name="Guest User" userId="" providerId="Windows Live" clId="Web-{0A4899FB-E8E9-49CB-AA00-26A1F0DF9030}" dt="2021-04-24T16:59:46.106" v="396" actId="1076"/>
          <ac:spMkLst>
            <pc:docMk/>
            <pc:sldMk cId="2440776751" sldId="298"/>
            <ac:spMk id="5" creationId="{67757CBD-665E-477D-8E97-D46A6F4B837B}"/>
          </ac:spMkLst>
        </pc:spChg>
        <pc:spChg chg="add">
          <ac:chgData name="Guest User" userId="" providerId="Windows Live" clId="Web-{0A4899FB-E8E9-49CB-AA00-26A1F0DF9030}" dt="2021-04-24T18:09:30.052" v="800" actId="1076"/>
          <ac:spMkLst>
            <pc:docMk/>
            <pc:sldMk cId="2440776751" sldId="298"/>
            <ac:spMk id="5" creationId="{D07DD2DE-F619-49DD-B5E7-03A290FF4ED1}"/>
          </ac:spMkLst>
        </pc:spChg>
        <pc:spChg chg="add">
          <ac:chgData name="Guest User" userId="" providerId="Windows Live" clId="Web-{0A4899FB-E8E9-49CB-AA00-26A1F0DF9030}" dt="2021-04-24T18:09:30.052" v="800" actId="1076"/>
          <ac:spMkLst>
            <pc:docMk/>
            <pc:sldMk cId="2440776751" sldId="298"/>
            <ac:spMk id="6" creationId="{85149191-5F60-4A28-AAFF-039F96B0F3EC}"/>
          </ac:spMkLst>
        </pc:spChg>
        <pc:spChg chg="add del mod">
          <ac:chgData name="Guest User" userId="" providerId="Windows Live" clId="Web-{0A4899FB-E8E9-49CB-AA00-26A1F0DF9030}" dt="2021-04-24T18:05:06.798" v="762" actId="1076"/>
          <ac:spMkLst>
            <pc:docMk/>
            <pc:sldMk cId="2440776751" sldId="298"/>
            <ac:spMk id="7" creationId="{613C12B8-64EE-4319-BB44-DD500344C6F1}"/>
          </ac:spMkLst>
        </pc:spChg>
        <pc:spChg chg="add">
          <ac:chgData name="Guest User" userId="" providerId="Windows Live" clId="Web-{0A4899FB-E8E9-49CB-AA00-26A1F0DF9030}" dt="2021-04-24T18:09:30.052" v="800" actId="1076"/>
          <ac:spMkLst>
            <pc:docMk/>
            <pc:sldMk cId="2440776751" sldId="298"/>
            <ac:spMk id="7" creationId="{F8260ED5-17F7-4158-B241-D51DD4CF1B7E}"/>
          </ac:spMkLst>
        </pc:spChg>
        <pc:spChg chg="add del mod">
          <ac:chgData name="Guest User" userId="" providerId="Windows Live" clId="Web-{0A4899FB-E8E9-49CB-AA00-26A1F0DF9030}" dt="2021-04-24T18:05:06.798" v="761" actId="1076"/>
          <ac:spMkLst>
            <pc:docMk/>
            <pc:sldMk cId="2440776751" sldId="298"/>
            <ac:spMk id="8" creationId="{81F2BA0C-7B8F-4DA7-B590-0D560A19A616}"/>
          </ac:spMkLst>
        </pc:spChg>
        <pc:spChg chg="add del mod">
          <ac:chgData name="Guest User" userId="" providerId="Windows Live" clId="Web-{0A4899FB-E8E9-49CB-AA00-26A1F0DF9030}" dt="2021-04-24T18:05:06.798" v="760" actId="1076"/>
          <ac:spMkLst>
            <pc:docMk/>
            <pc:sldMk cId="2440776751" sldId="298"/>
            <ac:spMk id="9" creationId="{364EDB9E-0FE7-4540-8ED3-85FFE60305CE}"/>
          </ac:spMkLst>
        </pc:spChg>
        <pc:spChg chg="add del mod">
          <ac:chgData name="Guest User" userId="" providerId="Windows Live" clId="Web-{0A4899FB-E8E9-49CB-AA00-26A1F0DF9030}" dt="2021-04-24T18:05:06.798" v="759" actId="1076"/>
          <ac:spMkLst>
            <pc:docMk/>
            <pc:sldMk cId="2440776751" sldId="298"/>
            <ac:spMk id="10" creationId="{49F2E831-FBCF-44E4-B32B-3D96C9E7653C}"/>
          </ac:spMkLst>
        </pc:spChg>
        <pc:spChg chg="add del mod">
          <ac:chgData name="Guest User" userId="" providerId="Windows Live" clId="Web-{0A4899FB-E8E9-49CB-AA00-26A1F0DF9030}" dt="2021-04-24T18:05:06.798" v="758" actId="1076"/>
          <ac:spMkLst>
            <pc:docMk/>
            <pc:sldMk cId="2440776751" sldId="298"/>
            <ac:spMk id="11" creationId="{3BB35C00-5502-4EAB-9988-C9C4D54575C7}"/>
          </ac:spMkLst>
        </pc:spChg>
        <pc:spChg chg="add del mod">
          <ac:chgData name="Guest User" userId="" providerId="Windows Live" clId="Web-{0A4899FB-E8E9-49CB-AA00-26A1F0DF9030}" dt="2021-04-24T18:05:06.798" v="757" actId="1076"/>
          <ac:spMkLst>
            <pc:docMk/>
            <pc:sldMk cId="2440776751" sldId="298"/>
            <ac:spMk id="12" creationId="{9A1831F3-BE1E-4CA3-9876-6D8C9D5130B4}"/>
          </ac:spMkLst>
        </pc:spChg>
        <pc:spChg chg="add del mod">
          <ac:chgData name="Guest User" userId="" providerId="Windows Live" clId="Web-{0A4899FB-E8E9-49CB-AA00-26A1F0DF9030}" dt="2021-04-24T18:05:06.798" v="756" actId="1076"/>
          <ac:spMkLst>
            <pc:docMk/>
            <pc:sldMk cId="2440776751" sldId="298"/>
            <ac:spMk id="13" creationId="{3886FD57-09C7-4094-B3DB-C7ACE80F9682}"/>
          </ac:spMkLst>
        </pc:spChg>
        <pc:spChg chg="add del mod">
          <ac:chgData name="Guest User" userId="" providerId="Windows Live" clId="Web-{0A4899FB-E8E9-49CB-AA00-26A1F0DF9030}" dt="2021-04-24T18:05:06.798" v="755" actId="1076"/>
          <ac:spMkLst>
            <pc:docMk/>
            <pc:sldMk cId="2440776751" sldId="298"/>
            <ac:spMk id="14" creationId="{1B1FB766-FD0C-4F57-8727-D1FE78F539C2}"/>
          </ac:spMkLst>
        </pc:spChg>
        <pc:spChg chg="add del mod">
          <ac:chgData name="Guest User" userId="" providerId="Windows Live" clId="Web-{0A4899FB-E8E9-49CB-AA00-26A1F0DF9030}" dt="2021-04-24T18:03:54.390" v="738" actId="1076"/>
          <ac:spMkLst>
            <pc:docMk/>
            <pc:sldMk cId="2440776751" sldId="298"/>
            <ac:spMk id="26" creationId="{82F719D5-FE2E-47BB-AB9B-CEB47C6B690B}"/>
          </ac:spMkLst>
        </pc:spChg>
        <pc:spChg chg="add del mod">
          <ac:chgData name="Guest User" userId="" providerId="Windows Live" clId="Web-{0A4899FB-E8E9-49CB-AA00-26A1F0DF9030}" dt="2021-04-24T18:06:22.658" v="775" actId="1076"/>
          <ac:spMkLst>
            <pc:docMk/>
            <pc:sldMk cId="2440776751" sldId="298"/>
            <ac:spMk id="29" creationId="{FC71F941-FEB9-4466-92B1-06D0DD09600A}"/>
          </ac:spMkLst>
        </pc:spChg>
        <pc:spChg chg="add del">
          <ac:chgData name="Guest User" userId="" providerId="Windows Live" clId="Web-{0A4899FB-E8E9-49CB-AA00-26A1F0DF9030}" dt="2021-04-24T18:07:11.253" v="784" actId="1076"/>
          <ac:spMkLst>
            <pc:docMk/>
            <pc:sldMk cId="2440776751" sldId="298"/>
            <ac:spMk id="38" creationId="{4143A9DF-D565-4FB6-993E-1D7E6C34EDAC}"/>
          </ac:spMkLst>
        </pc:spChg>
        <pc:spChg chg="add del">
          <ac:chgData name="Guest User" userId="" providerId="Windows Live" clId="Web-{0A4899FB-E8E9-49CB-AA00-26A1F0DF9030}" dt="2021-04-24T18:09:30.052" v="800" actId="1076"/>
          <ac:spMkLst>
            <pc:docMk/>
            <pc:sldMk cId="2440776751" sldId="298"/>
            <ac:spMk id="41" creationId="{F56F5174-31D9-4DBB-AAB7-A1FD7BDB1352}"/>
          </ac:spMkLst>
        </pc:spChg>
        <pc:spChg chg="add del ord">
          <ac:chgData name="Guest User" userId="" providerId="Windows Live" clId="Web-{0A4899FB-E8E9-49CB-AA00-26A1F0DF9030}" dt="2021-04-24T18:09:30.052" v="800" actId="1076"/>
          <ac:spMkLst>
            <pc:docMk/>
            <pc:sldMk cId="2440776751" sldId="298"/>
            <ac:spMk id="45" creationId="{F9A95BEE-6BB1-4A28-A8E6-A34B2E42EF87}"/>
          </ac:spMkLst>
        </pc:spChg>
        <pc:picChg chg="add del mod">
          <ac:chgData name="Guest User" userId="" providerId="Windows Live" clId="Web-{0A4899FB-E8E9-49CB-AA00-26A1F0DF9030}" dt="2021-04-24T17:34:43.984" v="429" actId="1076"/>
          <ac:picMkLst>
            <pc:docMk/>
            <pc:sldMk cId="2440776751" sldId="298"/>
            <ac:picMk id="5" creationId="{CA2F104A-7783-44B3-BF3F-3E9B46057FA8}"/>
          </ac:picMkLst>
        </pc:picChg>
        <pc:picChg chg="add del mod ord">
          <ac:chgData name="Guest User" userId="" providerId="Windows Live" clId="Web-{0A4899FB-E8E9-49CB-AA00-26A1F0DF9030}" dt="2021-04-24T18:05:06.829" v="763" actId="1076"/>
          <ac:picMkLst>
            <pc:docMk/>
            <pc:sldMk cId="2440776751" sldId="298"/>
            <ac:picMk id="6" creationId="{777D86A0-4A30-43F3-A5AF-E56E1969B570}"/>
          </ac:picMkLst>
        </pc:picChg>
        <pc:picChg chg="add del mod">
          <ac:chgData name="Guest User" userId="" providerId="Windows Live" clId="Web-{0A4899FB-E8E9-49CB-AA00-26A1F0DF9030}" dt="2021-04-24T17:03:17.784" v="426" actId="1076"/>
          <ac:picMkLst>
            <pc:docMk/>
            <pc:sldMk cId="2440776751" sldId="298"/>
            <ac:picMk id="6" creationId="{9E0CBCCA-5321-4757-9251-D68FC6C3DCBA}"/>
          </ac:picMkLst>
        </pc:picChg>
        <pc:picChg chg="add del mod modCrop">
          <ac:chgData name="Guest User" userId="" providerId="Windows Live" clId="Web-{0A4899FB-E8E9-49CB-AA00-26A1F0DF9030}" dt="2021-04-24T18:06:41.549" v="779" actId="1076"/>
          <ac:picMkLst>
            <pc:docMk/>
            <pc:sldMk cId="2440776751" sldId="298"/>
            <ac:picMk id="27" creationId="{C2CEF052-39C2-46A9-8C3D-E43F99E04984}"/>
          </ac:picMkLst>
        </pc:picChg>
        <pc:picChg chg="add del mod ord">
          <ac:chgData name="Guest User" userId="" providerId="Windows Live" clId="Web-{0A4899FB-E8E9-49CB-AA00-26A1F0DF9030}" dt="2021-04-24T18:07:00.878" v="783" actId="1076"/>
          <ac:picMkLst>
            <pc:docMk/>
            <pc:sldMk cId="2440776751" sldId="298"/>
            <ac:picMk id="30" creationId="{C113EE35-AB9C-4FA2-92AD-7C525C11AA0D}"/>
          </ac:picMkLst>
        </pc:picChg>
        <pc:picChg chg="add mod ord modCrop">
          <ac:chgData name="Guest User" userId="" providerId="Windows Live" clId="Web-{0A4899FB-E8E9-49CB-AA00-26A1F0DF9030}" dt="2021-04-24T18:09:36.037" v="801" actId="1076"/>
          <ac:picMkLst>
            <pc:docMk/>
            <pc:sldMk cId="2440776751" sldId="298"/>
            <ac:picMk id="31" creationId="{8C95DD83-9706-43A8-9635-812EBEC2A0E2}"/>
          </ac:picMkLst>
        </pc:picChg>
        <pc:picChg chg="add del">
          <ac:chgData name="Guest User" userId="" providerId="Windows Live" clId="Web-{0A4899FB-E8E9-49CB-AA00-26A1F0DF9030}" dt="2021-04-24T18:06:47.846" v="780" actId="1076"/>
          <ac:picMkLst>
            <pc:docMk/>
            <pc:sldMk cId="2440776751" sldId="298"/>
            <ac:picMk id="34" creationId="{54DDEBDD-D8BD-41A6-8A0D-B00E3768B0F9}"/>
          </ac:picMkLst>
        </pc:picChg>
        <pc:picChg chg="add del">
          <ac:chgData name="Guest User" userId="" providerId="Windows Live" clId="Web-{0A4899FB-E8E9-49CB-AA00-26A1F0DF9030}" dt="2021-04-24T18:09:30.052" v="800" actId="1076"/>
          <ac:picMkLst>
            <pc:docMk/>
            <pc:sldMk cId="2440776751" sldId="298"/>
            <ac:picMk id="43" creationId="{AE113210-7872-481A-ADE6-3A05CCAF5EB2}"/>
          </ac:picMkLst>
        </pc:picChg>
        <pc:cxnChg chg="add del mod">
          <ac:chgData name="Guest User" userId="" providerId="Windows Live" clId="Web-{0A4899FB-E8E9-49CB-AA00-26A1F0DF9030}" dt="2021-04-24T18:05:06.798" v="754" actId="1076"/>
          <ac:cxnSpMkLst>
            <pc:docMk/>
            <pc:sldMk cId="2440776751" sldId="298"/>
            <ac:cxnSpMk id="15" creationId="{D0C89BAE-E176-46B0-AD6C-566DCA9EBE27}"/>
          </ac:cxnSpMkLst>
        </pc:cxnChg>
        <pc:cxnChg chg="add del mod">
          <ac:chgData name="Guest User" userId="" providerId="Windows Live" clId="Web-{0A4899FB-E8E9-49CB-AA00-26A1F0DF9030}" dt="2021-04-24T18:05:06.798" v="753" actId="1076"/>
          <ac:cxnSpMkLst>
            <pc:docMk/>
            <pc:sldMk cId="2440776751" sldId="298"/>
            <ac:cxnSpMk id="16" creationId="{ED6F9323-16EA-4B93-BD9A-D68640A4B94F}"/>
          </ac:cxnSpMkLst>
        </pc:cxnChg>
        <pc:cxnChg chg="add del mod">
          <ac:chgData name="Guest User" userId="" providerId="Windows Live" clId="Web-{0A4899FB-E8E9-49CB-AA00-26A1F0DF9030}" dt="2021-04-24T17:53:47.489" v="600" actId="1076"/>
          <ac:cxnSpMkLst>
            <pc:docMk/>
            <pc:sldMk cId="2440776751" sldId="298"/>
            <ac:cxnSpMk id="17" creationId="{DB157B68-D38C-47CF-A872-BF8B17613A1E}"/>
          </ac:cxnSpMkLst>
        </pc:cxnChg>
        <pc:cxnChg chg="add del mod">
          <ac:chgData name="Guest User" userId="" providerId="Windows Live" clId="Web-{0A4899FB-E8E9-49CB-AA00-26A1F0DF9030}" dt="2021-04-24T18:05:06.798" v="752" actId="1076"/>
          <ac:cxnSpMkLst>
            <pc:docMk/>
            <pc:sldMk cId="2440776751" sldId="298"/>
            <ac:cxnSpMk id="18" creationId="{561EA653-37AF-4C50-BAFC-2F0C05E805FE}"/>
          </ac:cxnSpMkLst>
        </pc:cxnChg>
        <pc:cxnChg chg="add del mod">
          <ac:chgData name="Guest User" userId="" providerId="Windows Live" clId="Web-{0A4899FB-E8E9-49CB-AA00-26A1F0DF9030}" dt="2021-04-24T18:05:06.798" v="751" actId="1076"/>
          <ac:cxnSpMkLst>
            <pc:docMk/>
            <pc:sldMk cId="2440776751" sldId="298"/>
            <ac:cxnSpMk id="19" creationId="{425F5D8E-52D8-4F0C-ABCA-F146181BF9A3}"/>
          </ac:cxnSpMkLst>
        </pc:cxnChg>
        <pc:cxnChg chg="add del mod">
          <ac:chgData name="Guest User" userId="" providerId="Windows Live" clId="Web-{0A4899FB-E8E9-49CB-AA00-26A1F0DF9030}" dt="2021-04-24T18:05:06.798" v="750" actId="1076"/>
          <ac:cxnSpMkLst>
            <pc:docMk/>
            <pc:sldMk cId="2440776751" sldId="298"/>
            <ac:cxnSpMk id="20" creationId="{1CE8CE99-7D6F-45E0-8DC1-26B6287D1622}"/>
          </ac:cxnSpMkLst>
        </pc:cxnChg>
        <pc:cxnChg chg="add del mod">
          <ac:chgData name="Guest User" userId="" providerId="Windows Live" clId="Web-{0A4899FB-E8E9-49CB-AA00-26A1F0DF9030}" dt="2021-04-24T18:05:06.798" v="749" actId="1076"/>
          <ac:cxnSpMkLst>
            <pc:docMk/>
            <pc:sldMk cId="2440776751" sldId="298"/>
            <ac:cxnSpMk id="21" creationId="{3D8A184F-2778-4389-918A-2F14DCD0EC37}"/>
          </ac:cxnSpMkLst>
        </pc:cxnChg>
        <pc:cxnChg chg="add del mod">
          <ac:chgData name="Guest User" userId="" providerId="Windows Live" clId="Web-{0A4899FB-E8E9-49CB-AA00-26A1F0DF9030}" dt="2021-04-24T18:05:06.798" v="748" actId="1076"/>
          <ac:cxnSpMkLst>
            <pc:docMk/>
            <pc:sldMk cId="2440776751" sldId="298"/>
            <ac:cxnSpMk id="22" creationId="{898AE31E-15ED-4AD9-9299-D4D4FA0E0DFA}"/>
          </ac:cxnSpMkLst>
        </pc:cxnChg>
        <pc:cxnChg chg="add del mod">
          <ac:chgData name="Guest User" userId="" providerId="Windows Live" clId="Web-{0A4899FB-E8E9-49CB-AA00-26A1F0DF9030}" dt="2021-04-24T18:05:06.798" v="747" actId="1076"/>
          <ac:cxnSpMkLst>
            <pc:docMk/>
            <pc:sldMk cId="2440776751" sldId="298"/>
            <ac:cxnSpMk id="23" creationId="{AED3911E-21AF-4B8B-BF1E-C2D660179813}"/>
          </ac:cxnSpMkLst>
        </pc:cxnChg>
        <pc:cxnChg chg="add del mod">
          <ac:chgData name="Guest User" userId="" providerId="Windows Live" clId="Web-{0A4899FB-E8E9-49CB-AA00-26A1F0DF9030}" dt="2021-04-24T18:05:06.798" v="746" actId="1076"/>
          <ac:cxnSpMkLst>
            <pc:docMk/>
            <pc:sldMk cId="2440776751" sldId="298"/>
            <ac:cxnSpMk id="24" creationId="{A7B498C7-B43D-450F-914B-007F4E55677C}"/>
          </ac:cxnSpMkLst>
        </pc:cxnChg>
        <pc:cxnChg chg="add del mod">
          <ac:chgData name="Guest User" userId="" providerId="Windows Live" clId="Web-{0A4899FB-E8E9-49CB-AA00-26A1F0DF9030}" dt="2021-04-24T18:05:06.798" v="745" actId="1076"/>
          <ac:cxnSpMkLst>
            <pc:docMk/>
            <pc:sldMk cId="2440776751" sldId="298"/>
            <ac:cxnSpMk id="25" creationId="{700E63E5-A562-472B-B1A9-35A7198C0BCD}"/>
          </ac:cxnSpMkLst>
        </pc:cxnChg>
      </pc:sldChg>
      <pc:sldChg chg="modSp new mod modClrScheme chgLayout">
        <pc:chgData name="Guest User" userId="" providerId="Windows Live" clId="Web-{0A4899FB-E8E9-49CB-AA00-26A1F0DF9030}" dt="2021-04-24T18:01:24.435" v="664" actId="1076"/>
        <pc:sldMkLst>
          <pc:docMk/>
          <pc:sldMk cId="2231743401" sldId="299"/>
        </pc:sldMkLst>
        <pc:spChg chg="mod ord">
          <ac:chgData name="Guest User" userId="" providerId="Windows Live" clId="Web-{0A4899FB-E8E9-49CB-AA00-26A1F0DF9030}" dt="2021-04-24T18:01:24.435" v="664" actId="1076"/>
          <ac:spMkLst>
            <pc:docMk/>
            <pc:sldMk cId="2231743401" sldId="299"/>
            <ac:spMk id="2" creationId="{4CF74E85-1E19-4D77-95FA-3DC104BE11FD}"/>
          </ac:spMkLst>
        </pc:spChg>
        <pc:spChg chg="mod ord">
          <ac:chgData name="Guest User" userId="" providerId="Windows Live" clId="Web-{0A4899FB-E8E9-49CB-AA00-26A1F0DF9030}" dt="2021-04-24T18:01:24.435" v="664" actId="1076"/>
          <ac:spMkLst>
            <pc:docMk/>
            <pc:sldMk cId="2231743401" sldId="299"/>
            <ac:spMk id="3" creationId="{A6578DAC-5541-4F23-A178-0DCE68B86FC2}"/>
          </ac:spMkLst>
        </pc:spChg>
      </pc:sldChg>
      <pc:sldMasterChg chg="add del addSldLayout delSldLayout">
        <pc:chgData name="Guest User" userId="" providerId="Windows Live" clId="Web-{0A4899FB-E8E9-49CB-AA00-26A1F0DF9030}" dt="2021-04-24T18:01:24.435" v="664" actId="1076"/>
        <pc:sldMasterMkLst>
          <pc:docMk/>
          <pc:sldMasterMk cId="2670115640" sldId="2147483648"/>
        </pc:sldMasterMkLst>
        <pc:sldLayoutChg chg="add del">
          <pc:chgData name="Guest User" userId="" providerId="Windows Live" clId="Web-{0A4899FB-E8E9-49CB-AA00-26A1F0DF9030}" dt="2021-04-24T18:01:24.435" v="664" actId="1076"/>
          <pc:sldLayoutMkLst>
            <pc:docMk/>
            <pc:sldMasterMk cId="2670115640" sldId="2147483648"/>
            <pc:sldLayoutMk cId="614143031" sldId="2147483649"/>
          </pc:sldLayoutMkLst>
        </pc:sldLayoutChg>
        <pc:sldLayoutChg chg="add del">
          <pc:chgData name="Guest User" userId="" providerId="Windows Live" clId="Web-{0A4899FB-E8E9-49CB-AA00-26A1F0DF9030}" dt="2021-04-24T18:01:24.435" v="664" actId="1076"/>
          <pc:sldLayoutMkLst>
            <pc:docMk/>
            <pc:sldMasterMk cId="2670115640" sldId="2147483648"/>
            <pc:sldLayoutMk cId="2510926627" sldId="2147483650"/>
          </pc:sldLayoutMkLst>
        </pc:sldLayoutChg>
        <pc:sldLayoutChg chg="add del">
          <pc:chgData name="Guest User" userId="" providerId="Windows Live" clId="Web-{0A4899FB-E8E9-49CB-AA00-26A1F0DF9030}" dt="2021-04-24T18:01:24.435" v="664" actId="1076"/>
          <pc:sldLayoutMkLst>
            <pc:docMk/>
            <pc:sldMasterMk cId="2670115640" sldId="2147483648"/>
            <pc:sldLayoutMk cId="706467319" sldId="2147483651"/>
          </pc:sldLayoutMkLst>
        </pc:sldLayoutChg>
        <pc:sldLayoutChg chg="add del">
          <pc:chgData name="Guest User" userId="" providerId="Windows Live" clId="Web-{0A4899FB-E8E9-49CB-AA00-26A1F0DF9030}" dt="2021-04-24T18:01:24.435" v="664" actId="1076"/>
          <pc:sldLayoutMkLst>
            <pc:docMk/>
            <pc:sldMasterMk cId="2670115640" sldId="2147483648"/>
            <pc:sldLayoutMk cId="2363365009" sldId="2147483652"/>
          </pc:sldLayoutMkLst>
        </pc:sldLayoutChg>
        <pc:sldLayoutChg chg="add del">
          <pc:chgData name="Guest User" userId="" providerId="Windows Live" clId="Web-{0A4899FB-E8E9-49CB-AA00-26A1F0DF9030}" dt="2021-04-24T18:01:24.435" v="664" actId="1076"/>
          <pc:sldLayoutMkLst>
            <pc:docMk/>
            <pc:sldMasterMk cId="2670115640" sldId="2147483648"/>
            <pc:sldLayoutMk cId="91956365" sldId="2147483653"/>
          </pc:sldLayoutMkLst>
        </pc:sldLayoutChg>
        <pc:sldLayoutChg chg="add del">
          <pc:chgData name="Guest User" userId="" providerId="Windows Live" clId="Web-{0A4899FB-E8E9-49CB-AA00-26A1F0DF9030}" dt="2021-04-24T18:01:24.435" v="664" actId="1076"/>
          <pc:sldLayoutMkLst>
            <pc:docMk/>
            <pc:sldMasterMk cId="2670115640" sldId="2147483648"/>
            <pc:sldLayoutMk cId="2158396718" sldId="2147483654"/>
          </pc:sldLayoutMkLst>
        </pc:sldLayoutChg>
        <pc:sldLayoutChg chg="add del">
          <pc:chgData name="Guest User" userId="" providerId="Windows Live" clId="Web-{0A4899FB-E8E9-49CB-AA00-26A1F0DF9030}" dt="2021-04-24T18:01:24.435" v="664" actId="1076"/>
          <pc:sldLayoutMkLst>
            <pc:docMk/>
            <pc:sldMasterMk cId="2670115640" sldId="2147483648"/>
            <pc:sldLayoutMk cId="3779149098" sldId="2147483655"/>
          </pc:sldLayoutMkLst>
        </pc:sldLayoutChg>
        <pc:sldLayoutChg chg="add del">
          <pc:chgData name="Guest User" userId="" providerId="Windows Live" clId="Web-{0A4899FB-E8E9-49CB-AA00-26A1F0DF9030}" dt="2021-04-24T18:01:24.435" v="664" actId="1076"/>
          <pc:sldLayoutMkLst>
            <pc:docMk/>
            <pc:sldMasterMk cId="2670115640" sldId="2147483648"/>
            <pc:sldLayoutMk cId="2666496798" sldId="2147483656"/>
          </pc:sldLayoutMkLst>
        </pc:sldLayoutChg>
        <pc:sldLayoutChg chg="add del">
          <pc:chgData name="Guest User" userId="" providerId="Windows Live" clId="Web-{0A4899FB-E8E9-49CB-AA00-26A1F0DF9030}" dt="2021-04-24T18:01:24.435" v="664" actId="1076"/>
          <pc:sldLayoutMkLst>
            <pc:docMk/>
            <pc:sldMasterMk cId="2670115640" sldId="2147483648"/>
            <pc:sldLayoutMk cId="1851654065" sldId="2147483657"/>
          </pc:sldLayoutMkLst>
        </pc:sldLayoutChg>
        <pc:sldLayoutChg chg="add del">
          <pc:chgData name="Guest User" userId="" providerId="Windows Live" clId="Web-{0A4899FB-E8E9-49CB-AA00-26A1F0DF9030}" dt="2021-04-24T18:01:24.435" v="664" actId="1076"/>
          <pc:sldLayoutMkLst>
            <pc:docMk/>
            <pc:sldMasterMk cId="2670115640" sldId="2147483648"/>
            <pc:sldLayoutMk cId="3960753708" sldId="2147483658"/>
          </pc:sldLayoutMkLst>
        </pc:sldLayoutChg>
        <pc:sldLayoutChg chg="add del">
          <pc:chgData name="Guest User" userId="" providerId="Windows Live" clId="Web-{0A4899FB-E8E9-49CB-AA00-26A1F0DF9030}" dt="2021-04-24T18:01:24.435" v="664" actId="1076"/>
          <pc:sldLayoutMkLst>
            <pc:docMk/>
            <pc:sldMasterMk cId="2670115640" sldId="2147483648"/>
            <pc:sldLayoutMk cId="3020119974" sldId="2147483659"/>
          </pc:sldLayoutMkLst>
        </pc:sldLayoutChg>
        <pc:sldLayoutChg chg="add del">
          <pc:chgData name="Guest User" userId="" providerId="Windows Live" clId="Web-{0A4899FB-E8E9-49CB-AA00-26A1F0DF9030}" dt="2021-04-24T18:01:24.435" v="664" actId="1076"/>
          <pc:sldLayoutMkLst>
            <pc:docMk/>
            <pc:sldMasterMk cId="2670115640" sldId="2147483648"/>
            <pc:sldLayoutMk cId="1296539976" sldId="2147483660"/>
          </pc:sldLayoutMkLst>
        </pc:sldLayoutChg>
      </pc:sldMasterChg>
      <pc:sldMasterChg chg="add del addSldLayout delSldLayout modSldLayout">
        <pc:chgData name="Guest User" userId="" providerId="Windows Live" clId="Web-{0A4899FB-E8E9-49CB-AA00-26A1F0DF9030}" dt="2021-04-24T18:01:24.435" v="664" actId="1076"/>
        <pc:sldMasterMkLst>
          <pc:docMk/>
          <pc:sldMasterMk cId="830930463" sldId="2147483661"/>
        </pc:sldMasterMkLst>
        <pc:sldLayoutChg chg="add del mod replId">
          <pc:chgData name="Guest User" userId="" providerId="Windows Live" clId="Web-{0A4899FB-E8E9-49CB-AA00-26A1F0DF9030}" dt="2021-04-24T18:01:24.435" v="664" actId="1076"/>
          <pc:sldLayoutMkLst>
            <pc:docMk/>
            <pc:sldMasterMk cId="830930463" sldId="2147483661"/>
            <pc:sldLayoutMk cId="3370982808" sldId="2147483662"/>
          </pc:sldLayoutMkLst>
        </pc:sldLayoutChg>
        <pc:sldLayoutChg chg="add del mod replId">
          <pc:chgData name="Guest User" userId="" providerId="Windows Live" clId="Web-{0A4899FB-E8E9-49CB-AA00-26A1F0DF9030}" dt="2021-04-24T18:01:24.435" v="664" actId="1076"/>
          <pc:sldLayoutMkLst>
            <pc:docMk/>
            <pc:sldMasterMk cId="830930463" sldId="2147483661"/>
            <pc:sldLayoutMk cId="1181874146" sldId="2147483663"/>
          </pc:sldLayoutMkLst>
        </pc:sldLayoutChg>
        <pc:sldLayoutChg chg="add del mod replId">
          <pc:chgData name="Guest User" userId="" providerId="Windows Live" clId="Web-{0A4899FB-E8E9-49CB-AA00-26A1F0DF9030}" dt="2021-04-24T18:01:24.435" v="664" actId="1076"/>
          <pc:sldLayoutMkLst>
            <pc:docMk/>
            <pc:sldMasterMk cId="830930463" sldId="2147483661"/>
            <pc:sldLayoutMk cId="3265647525" sldId="2147483664"/>
          </pc:sldLayoutMkLst>
        </pc:sldLayoutChg>
        <pc:sldLayoutChg chg="add del mod replId">
          <pc:chgData name="Guest User" userId="" providerId="Windows Live" clId="Web-{0A4899FB-E8E9-49CB-AA00-26A1F0DF9030}" dt="2021-04-24T18:01:24.435" v="664" actId="1076"/>
          <pc:sldLayoutMkLst>
            <pc:docMk/>
            <pc:sldMasterMk cId="830930463" sldId="2147483661"/>
            <pc:sldLayoutMk cId="1817816621" sldId="2147483665"/>
          </pc:sldLayoutMkLst>
        </pc:sldLayoutChg>
        <pc:sldLayoutChg chg="add del mod replId">
          <pc:chgData name="Guest User" userId="" providerId="Windows Live" clId="Web-{0A4899FB-E8E9-49CB-AA00-26A1F0DF9030}" dt="2021-04-24T18:01:24.435" v="664" actId="1076"/>
          <pc:sldLayoutMkLst>
            <pc:docMk/>
            <pc:sldMasterMk cId="830930463" sldId="2147483661"/>
            <pc:sldLayoutMk cId="183733359" sldId="2147483666"/>
          </pc:sldLayoutMkLst>
        </pc:sldLayoutChg>
        <pc:sldLayoutChg chg="add del mod replId">
          <pc:chgData name="Guest User" userId="" providerId="Windows Live" clId="Web-{0A4899FB-E8E9-49CB-AA00-26A1F0DF9030}" dt="2021-04-24T18:01:24.435" v="664" actId="1076"/>
          <pc:sldLayoutMkLst>
            <pc:docMk/>
            <pc:sldMasterMk cId="830930463" sldId="2147483661"/>
            <pc:sldLayoutMk cId="816676412" sldId="2147483667"/>
          </pc:sldLayoutMkLst>
        </pc:sldLayoutChg>
        <pc:sldLayoutChg chg="add del mod replId">
          <pc:chgData name="Guest User" userId="" providerId="Windows Live" clId="Web-{0A4899FB-E8E9-49CB-AA00-26A1F0DF9030}" dt="2021-04-24T18:01:24.435" v="664" actId="1076"/>
          <pc:sldLayoutMkLst>
            <pc:docMk/>
            <pc:sldMasterMk cId="830930463" sldId="2147483661"/>
            <pc:sldLayoutMk cId="3268160299" sldId="2147483668"/>
          </pc:sldLayoutMkLst>
        </pc:sldLayoutChg>
        <pc:sldLayoutChg chg="add del mod replId">
          <pc:chgData name="Guest User" userId="" providerId="Windows Live" clId="Web-{0A4899FB-E8E9-49CB-AA00-26A1F0DF9030}" dt="2021-04-24T18:01:24.435" v="664" actId="1076"/>
          <pc:sldLayoutMkLst>
            <pc:docMk/>
            <pc:sldMasterMk cId="830930463" sldId="2147483661"/>
            <pc:sldLayoutMk cId="3298465116" sldId="2147483669"/>
          </pc:sldLayoutMkLst>
        </pc:sldLayoutChg>
        <pc:sldLayoutChg chg="add del mod replId">
          <pc:chgData name="Guest User" userId="" providerId="Windows Live" clId="Web-{0A4899FB-E8E9-49CB-AA00-26A1F0DF9030}" dt="2021-04-24T18:01:24.435" v="664" actId="1076"/>
          <pc:sldLayoutMkLst>
            <pc:docMk/>
            <pc:sldMasterMk cId="830930463" sldId="2147483661"/>
            <pc:sldLayoutMk cId="2001124652" sldId="2147483670"/>
          </pc:sldLayoutMkLst>
        </pc:sldLayoutChg>
        <pc:sldLayoutChg chg="add del mod replId">
          <pc:chgData name="Guest User" userId="" providerId="Windows Live" clId="Web-{0A4899FB-E8E9-49CB-AA00-26A1F0DF9030}" dt="2021-04-24T18:01:24.435" v="664" actId="1076"/>
          <pc:sldLayoutMkLst>
            <pc:docMk/>
            <pc:sldMasterMk cId="830930463" sldId="2147483661"/>
            <pc:sldLayoutMk cId="1046955392" sldId="2147483671"/>
          </pc:sldLayoutMkLst>
        </pc:sldLayoutChg>
        <pc:sldLayoutChg chg="add del mod replId">
          <pc:chgData name="Guest User" userId="" providerId="Windows Live" clId="Web-{0A4899FB-E8E9-49CB-AA00-26A1F0DF9030}" dt="2021-04-24T18:01:24.435" v="664" actId="1076"/>
          <pc:sldLayoutMkLst>
            <pc:docMk/>
            <pc:sldMasterMk cId="830930463" sldId="2147483661"/>
            <pc:sldLayoutMk cId="3333953758" sldId="2147483672"/>
          </pc:sldLayoutMkLst>
        </pc:sldLayoutChg>
      </pc:sldMasterChg>
    </pc:docChg>
  </pc:docChgLst>
  <pc:docChgLst>
    <pc:chgData name="Grant Eyer" userId="9dc3d7ed9e6e01c1" providerId="Windows Live" clId="Web-{806C6682-A457-442A-BDF0-D186806850BA}"/>
    <pc:docChg chg="modSld">
      <pc:chgData name="Grant Eyer" userId="9dc3d7ed9e6e01c1" providerId="Windows Live" clId="Web-{806C6682-A457-442A-BDF0-D186806850BA}" dt="2021-04-21T21:33:15.682" v="781" actId="20577"/>
      <pc:docMkLst>
        <pc:docMk/>
      </pc:docMkLst>
      <pc:sldChg chg="modSp">
        <pc:chgData name="Grant Eyer" userId="9dc3d7ed9e6e01c1" providerId="Windows Live" clId="Web-{806C6682-A457-442A-BDF0-D186806850BA}" dt="2021-04-21T21:21:01.944" v="26" actId="20577"/>
        <pc:sldMkLst>
          <pc:docMk/>
          <pc:sldMk cId="3710855449" sldId="260"/>
        </pc:sldMkLst>
        <pc:spChg chg="mod">
          <ac:chgData name="Grant Eyer" userId="9dc3d7ed9e6e01c1" providerId="Windows Live" clId="Web-{806C6682-A457-442A-BDF0-D186806850BA}" dt="2021-04-21T21:21:01.944" v="26" actId="20577"/>
          <ac:spMkLst>
            <pc:docMk/>
            <pc:sldMk cId="3710855449" sldId="260"/>
            <ac:spMk id="3" creationId="{A803037C-90E9-4311-8ED7-44D6F6FFBA7F}"/>
          </ac:spMkLst>
        </pc:spChg>
      </pc:sldChg>
      <pc:sldChg chg="modSp">
        <pc:chgData name="Grant Eyer" userId="9dc3d7ed9e6e01c1" providerId="Windows Live" clId="Web-{806C6682-A457-442A-BDF0-D186806850BA}" dt="2021-04-21T21:33:15.682" v="781" actId="20577"/>
        <pc:sldMkLst>
          <pc:docMk/>
          <pc:sldMk cId="2893444301" sldId="264"/>
        </pc:sldMkLst>
        <pc:spChg chg="mod">
          <ac:chgData name="Grant Eyer" userId="9dc3d7ed9e6e01c1" providerId="Windows Live" clId="Web-{806C6682-A457-442A-BDF0-D186806850BA}" dt="2021-04-21T21:33:15.682" v="781" actId="20577"/>
          <ac:spMkLst>
            <pc:docMk/>
            <pc:sldMk cId="2893444301" sldId="264"/>
            <ac:spMk id="3" creationId="{F17FBCBF-CBAF-400A-B201-B05CC54FFA06}"/>
          </ac:spMkLst>
        </pc:spChg>
      </pc:sldChg>
      <pc:sldChg chg="modSp">
        <pc:chgData name="Grant Eyer" userId="9dc3d7ed9e6e01c1" providerId="Windows Live" clId="Web-{806C6682-A457-442A-BDF0-D186806850BA}" dt="2021-04-21T21:20:34.756" v="12" actId="20577"/>
        <pc:sldMkLst>
          <pc:docMk/>
          <pc:sldMk cId="1954243278" sldId="268"/>
        </pc:sldMkLst>
        <pc:spChg chg="mod">
          <ac:chgData name="Grant Eyer" userId="9dc3d7ed9e6e01c1" providerId="Windows Live" clId="Web-{806C6682-A457-442A-BDF0-D186806850BA}" dt="2021-04-21T21:20:34.756" v="12" actId="20577"/>
          <ac:spMkLst>
            <pc:docMk/>
            <pc:sldMk cId="1954243278" sldId="268"/>
            <ac:spMk id="2" creationId="{0099780B-ECB7-44E6-898D-2B5FD4D5178B}"/>
          </ac:spMkLst>
        </pc:spChg>
      </pc:sldChg>
    </pc:docChg>
  </pc:docChgLst>
  <pc:docChgLst>
    <pc:chgData name="Grant Eyer" userId="9dc3d7ed9e6e01c1" providerId="Windows Live" clId="Web-{DD54935C-4315-4C3D-9256-6978B9F37DBD}"/>
    <pc:docChg chg="addSld modSld sldOrd">
      <pc:chgData name="Grant Eyer" userId="9dc3d7ed9e6e01c1" providerId="Windows Live" clId="Web-{DD54935C-4315-4C3D-9256-6978B9F37DBD}" dt="2021-04-21T00:59:43.965" v="1986" actId="20577"/>
      <pc:docMkLst>
        <pc:docMk/>
      </pc:docMkLst>
      <pc:sldChg chg="modSp">
        <pc:chgData name="Grant Eyer" userId="9dc3d7ed9e6e01c1" providerId="Windows Live" clId="Web-{DD54935C-4315-4C3D-9256-6978B9F37DBD}" dt="2021-04-20T20:56:48.792" v="597" actId="1076"/>
        <pc:sldMkLst>
          <pc:docMk/>
          <pc:sldMk cId="356610182" sldId="256"/>
        </pc:sldMkLst>
        <pc:spChg chg="mod">
          <ac:chgData name="Grant Eyer" userId="9dc3d7ed9e6e01c1" providerId="Windows Live" clId="Web-{DD54935C-4315-4C3D-9256-6978B9F37DBD}" dt="2021-04-20T20:56:48.792" v="597" actId="1076"/>
          <ac:spMkLst>
            <pc:docMk/>
            <pc:sldMk cId="356610182" sldId="256"/>
            <ac:spMk id="2" creationId="{DC28C153-B1FE-437C-94DF-54D7D25046A0}"/>
          </ac:spMkLst>
        </pc:spChg>
      </pc:sldChg>
      <pc:sldChg chg="modSp">
        <pc:chgData name="Grant Eyer" userId="9dc3d7ed9e6e01c1" providerId="Windows Live" clId="Web-{DD54935C-4315-4C3D-9256-6978B9F37DBD}" dt="2021-04-20T23:23:55.551" v="1528" actId="20577"/>
        <pc:sldMkLst>
          <pc:docMk/>
          <pc:sldMk cId="2250383569" sldId="259"/>
        </pc:sldMkLst>
        <pc:spChg chg="mod">
          <ac:chgData name="Grant Eyer" userId="9dc3d7ed9e6e01c1" providerId="Windows Live" clId="Web-{DD54935C-4315-4C3D-9256-6978B9F37DBD}" dt="2021-04-20T23:23:55.551" v="1528" actId="20577"/>
          <ac:spMkLst>
            <pc:docMk/>
            <pc:sldMk cId="2250383569" sldId="259"/>
            <ac:spMk id="4" creationId="{E3BDC5D0-3533-4B7C-BF0F-89E68E6A29E5}"/>
          </ac:spMkLst>
        </pc:spChg>
      </pc:sldChg>
      <pc:sldChg chg="modSp">
        <pc:chgData name="Grant Eyer" userId="9dc3d7ed9e6e01c1" providerId="Windows Live" clId="Web-{DD54935C-4315-4C3D-9256-6978B9F37DBD}" dt="2021-04-20T20:56:39.698" v="596" actId="20577"/>
        <pc:sldMkLst>
          <pc:docMk/>
          <pc:sldMk cId="2043370151" sldId="262"/>
        </pc:sldMkLst>
        <pc:spChg chg="mod">
          <ac:chgData name="Grant Eyer" userId="9dc3d7ed9e6e01c1" providerId="Windows Live" clId="Web-{DD54935C-4315-4C3D-9256-6978B9F37DBD}" dt="2021-04-20T20:32:52.613" v="46" actId="20577"/>
          <ac:spMkLst>
            <pc:docMk/>
            <pc:sldMk cId="2043370151" sldId="262"/>
            <ac:spMk id="2" creationId="{06240257-326D-4318-B50B-852727BE894C}"/>
          </ac:spMkLst>
        </pc:spChg>
        <pc:spChg chg="mod">
          <ac:chgData name="Grant Eyer" userId="9dc3d7ed9e6e01c1" providerId="Windows Live" clId="Web-{DD54935C-4315-4C3D-9256-6978B9F37DBD}" dt="2021-04-20T20:56:39.698" v="596" actId="20577"/>
          <ac:spMkLst>
            <pc:docMk/>
            <pc:sldMk cId="2043370151" sldId="262"/>
            <ac:spMk id="3" creationId="{F17FBCBF-CBAF-400A-B201-B05CC54FFA06}"/>
          </ac:spMkLst>
        </pc:spChg>
      </pc:sldChg>
      <pc:sldChg chg="modSp">
        <pc:chgData name="Grant Eyer" userId="9dc3d7ed9e6e01c1" providerId="Windows Live" clId="Web-{DD54935C-4315-4C3D-9256-6978B9F37DBD}" dt="2021-04-20T23:20:34.584" v="1492" actId="20577"/>
        <pc:sldMkLst>
          <pc:docMk/>
          <pc:sldMk cId="1816511531" sldId="263"/>
        </pc:sldMkLst>
        <pc:spChg chg="mod">
          <ac:chgData name="Grant Eyer" userId="9dc3d7ed9e6e01c1" providerId="Windows Live" clId="Web-{DD54935C-4315-4C3D-9256-6978B9F37DBD}" dt="2021-04-20T23:06:25.498" v="1033" actId="20577"/>
          <ac:spMkLst>
            <pc:docMk/>
            <pc:sldMk cId="1816511531" sldId="263"/>
            <ac:spMk id="2" creationId="{06240257-326D-4318-B50B-852727BE894C}"/>
          </ac:spMkLst>
        </pc:spChg>
        <pc:spChg chg="mod">
          <ac:chgData name="Grant Eyer" userId="9dc3d7ed9e6e01c1" providerId="Windows Live" clId="Web-{DD54935C-4315-4C3D-9256-6978B9F37DBD}" dt="2021-04-20T23:20:34.584" v="1492" actId="20577"/>
          <ac:spMkLst>
            <pc:docMk/>
            <pc:sldMk cId="1816511531" sldId="263"/>
            <ac:spMk id="3" creationId="{F17FBCBF-CBAF-400A-B201-B05CC54FFA06}"/>
          </ac:spMkLst>
        </pc:spChg>
      </pc:sldChg>
      <pc:sldChg chg="ord">
        <pc:chgData name="Grant Eyer" userId="9dc3d7ed9e6e01c1" providerId="Windows Live" clId="Web-{DD54935C-4315-4C3D-9256-6978B9F37DBD}" dt="2021-04-20T23:25:43.284" v="1529" actId="20577"/>
        <pc:sldMkLst>
          <pc:docMk/>
          <pc:sldMk cId="1703563679" sldId="265"/>
        </pc:sldMkLst>
      </pc:sldChg>
      <pc:sldChg chg="ord">
        <pc:chgData name="Grant Eyer" userId="9dc3d7ed9e6e01c1" providerId="Windows Live" clId="Web-{DD54935C-4315-4C3D-9256-6978B9F37DBD}" dt="2021-04-20T23:25:44.737" v="1530" actId="20577"/>
        <pc:sldMkLst>
          <pc:docMk/>
          <pc:sldMk cId="1031756218" sldId="266"/>
        </pc:sldMkLst>
      </pc:sldChg>
      <pc:sldChg chg="modSp">
        <pc:chgData name="Grant Eyer" userId="9dc3d7ed9e6e01c1" providerId="Windows Live" clId="Web-{DD54935C-4315-4C3D-9256-6978B9F37DBD}" dt="2021-04-21T00:59:43.965" v="1986" actId="20577"/>
        <pc:sldMkLst>
          <pc:docMk/>
          <pc:sldMk cId="1897173270" sldId="267"/>
        </pc:sldMkLst>
        <pc:spChg chg="mod">
          <ac:chgData name="Grant Eyer" userId="9dc3d7ed9e6e01c1" providerId="Windows Live" clId="Web-{DD54935C-4315-4C3D-9256-6978B9F37DBD}" dt="2021-04-21T00:59:43.965" v="1986" actId="20577"/>
          <ac:spMkLst>
            <pc:docMk/>
            <pc:sldMk cId="1897173270" sldId="267"/>
            <ac:spMk id="2" creationId="{3DE3212B-F4A3-44D2-9C25-549702DAF319}"/>
          </ac:spMkLst>
        </pc:spChg>
      </pc:sldChg>
      <pc:sldChg chg="addSp delSp modSp">
        <pc:chgData name="Grant Eyer" userId="9dc3d7ed9e6e01c1" providerId="Windows Live" clId="Web-{DD54935C-4315-4C3D-9256-6978B9F37DBD}" dt="2021-04-20T21:20:27.518" v="603" actId="1076"/>
        <pc:sldMkLst>
          <pc:docMk/>
          <pc:sldMk cId="787619411" sldId="270"/>
        </pc:sldMkLst>
        <pc:spChg chg="add del mod">
          <ac:chgData name="Grant Eyer" userId="9dc3d7ed9e6e01c1" providerId="Windows Live" clId="Web-{DD54935C-4315-4C3D-9256-6978B9F37DBD}" dt="2021-04-20T21:20:10.190" v="599" actId="1076"/>
          <ac:spMkLst>
            <pc:docMk/>
            <pc:sldMk cId="787619411" sldId="270"/>
            <ac:spMk id="5" creationId="{DD069EB4-0D08-4915-AEEE-642902096A78}"/>
          </ac:spMkLst>
        </pc:spChg>
        <pc:picChg chg="del">
          <ac:chgData name="Grant Eyer" userId="9dc3d7ed9e6e01c1" providerId="Windows Live" clId="Web-{DD54935C-4315-4C3D-9256-6978B9F37DBD}" dt="2021-04-20T21:18:45.800" v="598" actId="1076"/>
          <ac:picMkLst>
            <pc:docMk/>
            <pc:sldMk cId="787619411" sldId="270"/>
            <ac:picMk id="4" creationId="{3563A21D-7377-4D0A-8BD6-C7731B76819E}"/>
          </ac:picMkLst>
        </pc:picChg>
        <pc:picChg chg="add mod ord">
          <ac:chgData name="Grant Eyer" userId="9dc3d7ed9e6e01c1" providerId="Windows Live" clId="Web-{DD54935C-4315-4C3D-9256-6978B9F37DBD}" dt="2021-04-20T21:20:27.518" v="603" actId="1076"/>
          <ac:picMkLst>
            <pc:docMk/>
            <pc:sldMk cId="787619411" sldId="270"/>
            <ac:picMk id="7" creationId="{0CFB0239-D334-4BA6-8875-89E08182C0C7}"/>
          </ac:picMkLst>
        </pc:picChg>
      </pc:sldChg>
      <pc:sldChg chg="modSp">
        <pc:chgData name="Grant Eyer" userId="9dc3d7ed9e6e01c1" providerId="Windows Live" clId="Web-{DD54935C-4315-4C3D-9256-6978B9F37DBD}" dt="2021-04-20T23:27:20.783" v="1532" actId="20577"/>
        <pc:sldMkLst>
          <pc:docMk/>
          <pc:sldMk cId="508381903" sldId="273"/>
        </pc:sldMkLst>
        <pc:spChg chg="mod">
          <ac:chgData name="Grant Eyer" userId="9dc3d7ed9e6e01c1" providerId="Windows Live" clId="Web-{DD54935C-4315-4C3D-9256-6978B9F37DBD}" dt="2021-04-20T23:27:20.783" v="1532" actId="20577"/>
          <ac:spMkLst>
            <pc:docMk/>
            <pc:sldMk cId="508381903" sldId="273"/>
            <ac:spMk id="2" creationId="{6D5B7798-BC6E-41B2-90D4-19F79ADD716C}"/>
          </ac:spMkLst>
        </pc:spChg>
      </pc:sldChg>
      <pc:sldChg chg="addSp delSp modSp">
        <pc:chgData name="Grant Eyer" userId="9dc3d7ed9e6e01c1" providerId="Windows Live" clId="Web-{DD54935C-4315-4C3D-9256-6978B9F37DBD}" dt="2021-04-20T21:41:05.401" v="614" actId="1076"/>
        <pc:sldMkLst>
          <pc:docMk/>
          <pc:sldMk cId="3111618753" sldId="274"/>
        </pc:sldMkLst>
        <pc:spChg chg="add del mod">
          <ac:chgData name="Grant Eyer" userId="9dc3d7ed9e6e01c1" providerId="Windows Live" clId="Web-{DD54935C-4315-4C3D-9256-6978B9F37DBD}" dt="2021-04-20T21:41:02.698" v="613" actId="1076"/>
          <ac:spMkLst>
            <pc:docMk/>
            <pc:sldMk cId="3111618753" sldId="274"/>
            <ac:spMk id="4" creationId="{9720238A-B11B-4328-8397-FC47F5C12ACA}"/>
          </ac:spMkLst>
        </pc:spChg>
        <pc:picChg chg="add mod ord">
          <ac:chgData name="Grant Eyer" userId="9dc3d7ed9e6e01c1" providerId="Windows Live" clId="Web-{DD54935C-4315-4C3D-9256-6978B9F37DBD}" dt="2021-04-20T21:41:05.401" v="614" actId="1076"/>
          <ac:picMkLst>
            <pc:docMk/>
            <pc:sldMk cId="3111618753" sldId="274"/>
            <ac:picMk id="5" creationId="{75C8DFC9-148F-438A-BF92-ADBAEF918590}"/>
          </ac:picMkLst>
        </pc:picChg>
        <pc:picChg chg="del">
          <ac:chgData name="Grant Eyer" userId="9dc3d7ed9e6e01c1" providerId="Windows Live" clId="Web-{DD54935C-4315-4C3D-9256-6978B9F37DBD}" dt="2021-04-20T21:20:35.830" v="604" actId="1076"/>
          <ac:picMkLst>
            <pc:docMk/>
            <pc:sldMk cId="3111618753" sldId="274"/>
            <ac:picMk id="7" creationId="{B9832540-C80D-4661-A3A7-B4F9E18B69DD}"/>
          </ac:picMkLst>
        </pc:picChg>
      </pc:sldChg>
      <pc:sldChg chg="addSp delSp modSp">
        <pc:chgData name="Grant Eyer" userId="9dc3d7ed9e6e01c1" providerId="Windows Live" clId="Web-{DD54935C-4315-4C3D-9256-6978B9F37DBD}" dt="2021-04-20T21:43:26.276" v="630" actId="1076"/>
        <pc:sldMkLst>
          <pc:docMk/>
          <pc:sldMk cId="1306319724" sldId="275"/>
        </pc:sldMkLst>
        <pc:spChg chg="add del mod">
          <ac:chgData name="Grant Eyer" userId="9dc3d7ed9e6e01c1" providerId="Windows Live" clId="Web-{DD54935C-4315-4C3D-9256-6978B9F37DBD}" dt="2021-04-20T21:42:52.073" v="616" actId="1076"/>
          <ac:spMkLst>
            <pc:docMk/>
            <pc:sldMk cId="1306319724" sldId="275"/>
            <ac:spMk id="5" creationId="{2C214B4A-76BD-468E-8964-5B8D4B6B8FE6}"/>
          </ac:spMkLst>
        </pc:spChg>
        <pc:spChg chg="mod">
          <ac:chgData name="Grant Eyer" userId="9dc3d7ed9e6e01c1" providerId="Windows Live" clId="Web-{DD54935C-4315-4C3D-9256-6978B9F37DBD}" dt="2021-04-20T21:43:26.276" v="630" actId="1076"/>
          <ac:spMkLst>
            <pc:docMk/>
            <pc:sldMk cId="1306319724" sldId="275"/>
            <ac:spMk id="6" creationId="{E0940695-BA85-4D13-AA5F-E6BA0D68297C}"/>
          </ac:spMkLst>
        </pc:spChg>
        <pc:picChg chg="del">
          <ac:chgData name="Grant Eyer" userId="9dc3d7ed9e6e01c1" providerId="Windows Live" clId="Web-{DD54935C-4315-4C3D-9256-6978B9F37DBD}" dt="2021-04-20T21:20:38.737" v="605" actId="1076"/>
          <ac:picMkLst>
            <pc:docMk/>
            <pc:sldMk cId="1306319724" sldId="275"/>
            <ac:picMk id="4" creationId="{FB20FE66-7EBA-4075-AD67-0F5A5BA66504}"/>
          </ac:picMkLst>
        </pc:picChg>
        <pc:picChg chg="add mod ord">
          <ac:chgData name="Grant Eyer" userId="9dc3d7ed9e6e01c1" providerId="Windows Live" clId="Web-{DD54935C-4315-4C3D-9256-6978B9F37DBD}" dt="2021-04-20T21:42:55.354" v="617" actId="1076"/>
          <ac:picMkLst>
            <pc:docMk/>
            <pc:sldMk cId="1306319724" sldId="275"/>
            <ac:picMk id="7" creationId="{712F6F71-5EAF-4890-B096-CD275A0F614B}"/>
          </ac:picMkLst>
        </pc:picChg>
      </pc:sldChg>
      <pc:sldChg chg="addSp delSp modSp">
        <pc:chgData name="Grant Eyer" userId="9dc3d7ed9e6e01c1" providerId="Windows Live" clId="Web-{DD54935C-4315-4C3D-9256-6978B9F37DBD}" dt="2021-04-20T22:37:01.045" v="639" actId="14100"/>
        <pc:sldMkLst>
          <pc:docMk/>
          <pc:sldMk cId="2477329474" sldId="276"/>
        </pc:sldMkLst>
        <pc:spChg chg="add del mod">
          <ac:chgData name="Grant Eyer" userId="9dc3d7ed9e6e01c1" providerId="Windows Live" clId="Web-{DD54935C-4315-4C3D-9256-6978B9F37DBD}" dt="2021-04-20T21:49:29.836" v="631" actId="14100"/>
          <ac:spMkLst>
            <pc:docMk/>
            <pc:sldMk cId="2477329474" sldId="276"/>
            <ac:spMk id="5" creationId="{EAEC7521-BF6B-428C-B92F-6179E3224E93}"/>
          </ac:spMkLst>
        </pc:spChg>
        <pc:spChg chg="mod">
          <ac:chgData name="Grant Eyer" userId="9dc3d7ed9e6e01c1" providerId="Windows Live" clId="Web-{DD54935C-4315-4C3D-9256-6978B9F37DBD}" dt="2021-04-20T21:50:09.398" v="638" actId="20577"/>
          <ac:spMkLst>
            <pc:docMk/>
            <pc:sldMk cId="2477329474" sldId="276"/>
            <ac:spMk id="6" creationId="{022E081A-69A6-49B0-A75B-F2E6D369D411}"/>
          </ac:spMkLst>
        </pc:spChg>
        <pc:picChg chg="del">
          <ac:chgData name="Grant Eyer" userId="9dc3d7ed9e6e01c1" providerId="Windows Live" clId="Web-{DD54935C-4315-4C3D-9256-6978B9F37DBD}" dt="2021-04-20T21:20:40.924" v="606" actId="14100"/>
          <ac:picMkLst>
            <pc:docMk/>
            <pc:sldMk cId="2477329474" sldId="276"/>
            <ac:picMk id="4" creationId="{76621DBB-8CBC-431D-91DA-28C7CA5A21BE}"/>
          </ac:picMkLst>
        </pc:picChg>
        <pc:picChg chg="add mod ord">
          <ac:chgData name="Grant Eyer" userId="9dc3d7ed9e6e01c1" providerId="Windows Live" clId="Web-{DD54935C-4315-4C3D-9256-6978B9F37DBD}" dt="2021-04-20T22:37:01.045" v="639" actId="14100"/>
          <ac:picMkLst>
            <pc:docMk/>
            <pc:sldMk cId="2477329474" sldId="276"/>
            <ac:picMk id="7" creationId="{1534B0FB-6FA9-456D-A2D2-E1CD94F21E03}"/>
          </ac:picMkLst>
        </pc:picChg>
      </pc:sldChg>
      <pc:sldChg chg="addSp delSp modSp">
        <pc:chgData name="Grant Eyer" userId="9dc3d7ed9e6e01c1" providerId="Windows Live" clId="Web-{DD54935C-4315-4C3D-9256-6978B9F37DBD}" dt="2021-04-20T22:37:25.904" v="643" actId="1076"/>
        <pc:sldMkLst>
          <pc:docMk/>
          <pc:sldMk cId="2453978974" sldId="277"/>
        </pc:sldMkLst>
        <pc:spChg chg="add del mod">
          <ac:chgData name="Grant Eyer" userId="9dc3d7ed9e6e01c1" providerId="Windows Live" clId="Web-{DD54935C-4315-4C3D-9256-6978B9F37DBD}" dt="2021-04-20T22:37:17.201" v="640" actId="1076"/>
          <ac:spMkLst>
            <pc:docMk/>
            <pc:sldMk cId="2453978974" sldId="277"/>
            <ac:spMk id="5" creationId="{C4E02BF6-E13E-4471-B501-A2D784379AC7}"/>
          </ac:spMkLst>
        </pc:spChg>
        <pc:picChg chg="add mod ord">
          <ac:chgData name="Grant Eyer" userId="9dc3d7ed9e6e01c1" providerId="Windows Live" clId="Web-{DD54935C-4315-4C3D-9256-6978B9F37DBD}" dt="2021-04-20T22:37:25.904" v="643" actId="1076"/>
          <ac:picMkLst>
            <pc:docMk/>
            <pc:sldMk cId="2453978974" sldId="277"/>
            <ac:picMk id="3" creationId="{3BDBF977-57EB-4813-945B-87FC384DD13A}"/>
          </ac:picMkLst>
        </pc:picChg>
        <pc:picChg chg="del">
          <ac:chgData name="Grant Eyer" userId="9dc3d7ed9e6e01c1" providerId="Windows Live" clId="Web-{DD54935C-4315-4C3D-9256-6978B9F37DBD}" dt="2021-04-20T21:20:43.283" v="607" actId="1076"/>
          <ac:picMkLst>
            <pc:docMk/>
            <pc:sldMk cId="2453978974" sldId="277"/>
            <ac:picMk id="4" creationId="{CEBE118A-D1CD-41BF-B181-744D7BF97ADA}"/>
          </ac:picMkLst>
        </pc:picChg>
      </pc:sldChg>
      <pc:sldChg chg="addSp delSp modSp">
        <pc:chgData name="Grant Eyer" userId="9dc3d7ed9e6e01c1" providerId="Windows Live" clId="Web-{DD54935C-4315-4C3D-9256-6978B9F37DBD}" dt="2021-04-20T22:38:02.967" v="645" actId="1076"/>
        <pc:sldMkLst>
          <pc:docMk/>
          <pc:sldMk cId="1015370653" sldId="278"/>
        </pc:sldMkLst>
        <pc:spChg chg="add del mod">
          <ac:chgData name="Grant Eyer" userId="9dc3d7ed9e6e01c1" providerId="Windows Live" clId="Web-{DD54935C-4315-4C3D-9256-6978B9F37DBD}" dt="2021-04-20T22:37:59.951" v="644" actId="1076"/>
          <ac:spMkLst>
            <pc:docMk/>
            <pc:sldMk cId="1015370653" sldId="278"/>
            <ac:spMk id="6" creationId="{76EA8420-047D-4B42-9A5E-7430A9ED6DC3}"/>
          </ac:spMkLst>
        </pc:spChg>
        <pc:picChg chg="add mod ord">
          <ac:chgData name="Grant Eyer" userId="9dc3d7ed9e6e01c1" providerId="Windows Live" clId="Web-{DD54935C-4315-4C3D-9256-6978B9F37DBD}" dt="2021-04-20T22:38:02.967" v="645" actId="1076"/>
          <ac:picMkLst>
            <pc:docMk/>
            <pc:sldMk cId="1015370653" sldId="278"/>
            <ac:picMk id="3" creationId="{B0688783-465D-459E-9409-9B1B3604A28A}"/>
          </ac:picMkLst>
        </pc:picChg>
        <pc:picChg chg="del">
          <ac:chgData name="Grant Eyer" userId="9dc3d7ed9e6e01c1" providerId="Windows Live" clId="Web-{DD54935C-4315-4C3D-9256-6978B9F37DBD}" dt="2021-04-20T21:20:44.659" v="608" actId="1076"/>
          <ac:picMkLst>
            <pc:docMk/>
            <pc:sldMk cId="1015370653" sldId="278"/>
            <ac:picMk id="4" creationId="{266E7CF4-B2BF-4ACC-AF04-84514F629CCD}"/>
          </ac:picMkLst>
        </pc:picChg>
      </pc:sldChg>
      <pc:sldChg chg="addSp delSp modSp">
        <pc:chgData name="Grant Eyer" userId="9dc3d7ed9e6e01c1" providerId="Windows Live" clId="Web-{DD54935C-4315-4C3D-9256-6978B9F37DBD}" dt="2021-04-20T22:39:11.091" v="654" actId="14100"/>
        <pc:sldMkLst>
          <pc:docMk/>
          <pc:sldMk cId="744752207" sldId="279"/>
        </pc:sldMkLst>
        <pc:spChg chg="add del mod">
          <ac:chgData name="Grant Eyer" userId="9dc3d7ed9e6e01c1" providerId="Windows Live" clId="Web-{DD54935C-4315-4C3D-9256-6978B9F37DBD}" dt="2021-04-20T22:38:45.279" v="646" actId="14100"/>
          <ac:spMkLst>
            <pc:docMk/>
            <pc:sldMk cId="744752207" sldId="279"/>
            <ac:spMk id="5" creationId="{71B5C0A5-2D54-437F-B9D0-44E43699F3EB}"/>
          </ac:spMkLst>
        </pc:spChg>
        <pc:picChg chg="add mod ord">
          <ac:chgData name="Grant Eyer" userId="9dc3d7ed9e6e01c1" providerId="Windows Live" clId="Web-{DD54935C-4315-4C3D-9256-6978B9F37DBD}" dt="2021-04-20T22:39:11.091" v="654" actId="14100"/>
          <ac:picMkLst>
            <pc:docMk/>
            <pc:sldMk cId="744752207" sldId="279"/>
            <ac:picMk id="3" creationId="{35ABBFDC-B1F5-4262-9D31-58DA88A7A7A8}"/>
          </ac:picMkLst>
        </pc:picChg>
        <pc:picChg chg="del">
          <ac:chgData name="Grant Eyer" userId="9dc3d7ed9e6e01c1" providerId="Windows Live" clId="Web-{DD54935C-4315-4C3D-9256-6978B9F37DBD}" dt="2021-04-20T21:20:47.643" v="609" actId="14100"/>
          <ac:picMkLst>
            <pc:docMk/>
            <pc:sldMk cId="744752207" sldId="279"/>
            <ac:picMk id="4" creationId="{5188EA00-F088-45D2-9713-B70F7C7661E0}"/>
          </ac:picMkLst>
        </pc:picChg>
      </pc:sldChg>
      <pc:sldChg chg="addSp delSp modSp">
        <pc:chgData name="Grant Eyer" userId="9dc3d7ed9e6e01c1" providerId="Windows Live" clId="Web-{DD54935C-4315-4C3D-9256-6978B9F37DBD}" dt="2021-04-20T22:41:34.402" v="685" actId="20577"/>
        <pc:sldMkLst>
          <pc:docMk/>
          <pc:sldMk cId="4045853819" sldId="280"/>
        </pc:sldMkLst>
        <pc:spChg chg="add del mod">
          <ac:chgData name="Grant Eyer" userId="9dc3d7ed9e6e01c1" providerId="Windows Live" clId="Web-{DD54935C-4315-4C3D-9256-6978B9F37DBD}" dt="2021-04-20T22:39:32.059" v="655" actId="20577"/>
          <ac:spMkLst>
            <pc:docMk/>
            <pc:sldMk cId="4045853819" sldId="280"/>
            <ac:spMk id="5" creationId="{E08E32E7-6D4D-4185-9F1D-4846F54FFE9A}"/>
          </ac:spMkLst>
        </pc:spChg>
        <pc:spChg chg="mod">
          <ac:chgData name="Grant Eyer" userId="9dc3d7ed9e6e01c1" providerId="Windows Live" clId="Web-{DD54935C-4315-4C3D-9256-6978B9F37DBD}" dt="2021-04-20T22:41:34.402" v="685" actId="20577"/>
          <ac:spMkLst>
            <pc:docMk/>
            <pc:sldMk cId="4045853819" sldId="280"/>
            <ac:spMk id="6" creationId="{579AE89D-D54F-4B8B-BD97-ADEF54E274B7}"/>
          </ac:spMkLst>
        </pc:spChg>
        <pc:picChg chg="add mod ord">
          <ac:chgData name="Grant Eyer" userId="9dc3d7ed9e6e01c1" providerId="Windows Live" clId="Web-{DD54935C-4315-4C3D-9256-6978B9F37DBD}" dt="2021-04-20T22:39:36.716" v="657" actId="14100"/>
          <ac:picMkLst>
            <pc:docMk/>
            <pc:sldMk cId="4045853819" sldId="280"/>
            <ac:picMk id="3" creationId="{DE01913D-E02E-49DD-8152-339CFE3DD9CE}"/>
          </ac:picMkLst>
        </pc:picChg>
        <pc:picChg chg="del">
          <ac:chgData name="Grant Eyer" userId="9dc3d7ed9e6e01c1" providerId="Windows Live" clId="Web-{DD54935C-4315-4C3D-9256-6978B9F37DBD}" dt="2021-04-20T21:20:49.627" v="610" actId="20577"/>
          <ac:picMkLst>
            <pc:docMk/>
            <pc:sldMk cId="4045853819" sldId="280"/>
            <ac:picMk id="4" creationId="{47DBF693-283C-4731-AE56-B93ECAE89C21}"/>
          </ac:picMkLst>
        </pc:picChg>
      </pc:sldChg>
      <pc:sldChg chg="addSp delSp modSp">
        <pc:chgData name="Grant Eyer" userId="9dc3d7ed9e6e01c1" providerId="Windows Live" clId="Web-{DD54935C-4315-4C3D-9256-6978B9F37DBD}" dt="2021-04-20T22:43:01.979" v="706" actId="20577"/>
        <pc:sldMkLst>
          <pc:docMk/>
          <pc:sldMk cId="373234360" sldId="281"/>
        </pc:sldMkLst>
        <pc:spChg chg="add del mod">
          <ac:chgData name="Grant Eyer" userId="9dc3d7ed9e6e01c1" providerId="Windows Live" clId="Web-{DD54935C-4315-4C3D-9256-6978B9F37DBD}" dt="2021-04-20T22:40:47.652" v="670" actId="20577"/>
          <ac:spMkLst>
            <pc:docMk/>
            <pc:sldMk cId="373234360" sldId="281"/>
            <ac:spMk id="5" creationId="{2D9C8481-CC9E-4C61-9806-D1FB9F9C8726}"/>
          </ac:spMkLst>
        </pc:spChg>
        <pc:spChg chg="mod">
          <ac:chgData name="Grant Eyer" userId="9dc3d7ed9e6e01c1" providerId="Windows Live" clId="Web-{DD54935C-4315-4C3D-9256-6978B9F37DBD}" dt="2021-04-20T22:43:01.979" v="706" actId="20577"/>
          <ac:spMkLst>
            <pc:docMk/>
            <pc:sldMk cId="373234360" sldId="281"/>
            <ac:spMk id="8" creationId="{3CA51524-6CE7-427E-97A8-E05FA9659A9C}"/>
          </ac:spMkLst>
        </pc:spChg>
        <pc:picChg chg="add mod ord">
          <ac:chgData name="Grant Eyer" userId="9dc3d7ed9e6e01c1" providerId="Windows Live" clId="Web-{DD54935C-4315-4C3D-9256-6978B9F37DBD}" dt="2021-04-20T22:40:52.981" v="671" actId="1076"/>
          <ac:picMkLst>
            <pc:docMk/>
            <pc:sldMk cId="373234360" sldId="281"/>
            <ac:picMk id="3" creationId="{B7349DFC-1D11-4064-B802-AD21DC85D68D}"/>
          </ac:picMkLst>
        </pc:picChg>
        <pc:picChg chg="del">
          <ac:chgData name="Grant Eyer" userId="9dc3d7ed9e6e01c1" providerId="Windows Live" clId="Web-{DD54935C-4315-4C3D-9256-6978B9F37DBD}" dt="2021-04-20T21:20:51.987" v="611" actId="20577"/>
          <ac:picMkLst>
            <pc:docMk/>
            <pc:sldMk cId="373234360" sldId="281"/>
            <ac:picMk id="4" creationId="{73E26CC3-16DA-4B36-AC0F-918D001888D9}"/>
          </ac:picMkLst>
        </pc:picChg>
      </pc:sldChg>
      <pc:sldChg chg="addSp delSp modSp">
        <pc:chgData name="Grant Eyer" userId="9dc3d7ed9e6e01c1" providerId="Windows Live" clId="Web-{DD54935C-4315-4C3D-9256-6978B9F37DBD}" dt="2021-04-20T22:43:35.729" v="713" actId="20577"/>
        <pc:sldMkLst>
          <pc:docMk/>
          <pc:sldMk cId="2168731409" sldId="282"/>
        </pc:sldMkLst>
        <pc:spChg chg="add del mod">
          <ac:chgData name="Grant Eyer" userId="9dc3d7ed9e6e01c1" providerId="Windows Live" clId="Web-{DD54935C-4315-4C3D-9256-6978B9F37DBD}" dt="2021-04-20T22:42:41.542" v="696" actId="20577"/>
          <ac:spMkLst>
            <pc:docMk/>
            <pc:sldMk cId="2168731409" sldId="282"/>
            <ac:spMk id="5" creationId="{6036F967-9626-4CC9-8EA6-3CAA1C60990A}"/>
          </ac:spMkLst>
        </pc:spChg>
        <pc:spChg chg="mod">
          <ac:chgData name="Grant Eyer" userId="9dc3d7ed9e6e01c1" providerId="Windows Live" clId="Web-{DD54935C-4315-4C3D-9256-6978B9F37DBD}" dt="2021-04-20T22:43:35.729" v="713" actId="20577"/>
          <ac:spMkLst>
            <pc:docMk/>
            <pc:sldMk cId="2168731409" sldId="282"/>
            <ac:spMk id="6" creationId="{B70C0E47-7CD3-421F-A67F-C20445DF4639}"/>
          </ac:spMkLst>
        </pc:spChg>
        <pc:picChg chg="add mod ord">
          <ac:chgData name="Grant Eyer" userId="9dc3d7ed9e6e01c1" providerId="Windows Live" clId="Web-{DD54935C-4315-4C3D-9256-6978B9F37DBD}" dt="2021-04-20T22:43:09.979" v="707" actId="1076"/>
          <ac:picMkLst>
            <pc:docMk/>
            <pc:sldMk cId="2168731409" sldId="282"/>
            <ac:picMk id="3" creationId="{8324F8DD-7E3F-4F68-A3A4-71896219BDAA}"/>
          </ac:picMkLst>
        </pc:picChg>
        <pc:picChg chg="del">
          <ac:chgData name="Grant Eyer" userId="9dc3d7ed9e6e01c1" providerId="Windows Live" clId="Web-{DD54935C-4315-4C3D-9256-6978B9F37DBD}" dt="2021-04-20T21:20:53.283" v="612" actId="20577"/>
          <ac:picMkLst>
            <pc:docMk/>
            <pc:sldMk cId="2168731409" sldId="282"/>
            <ac:picMk id="4" creationId="{306977A6-5EA9-4C70-9B17-8A2BE0D97745}"/>
          </ac:picMkLst>
        </pc:picChg>
      </pc:sldChg>
      <pc:sldChg chg="modSp add replId">
        <pc:chgData name="Grant Eyer" userId="9dc3d7ed9e6e01c1" providerId="Windows Live" clId="Web-{DD54935C-4315-4C3D-9256-6978B9F37DBD}" dt="2021-04-20T23:39:45.277" v="1972" actId="20577"/>
        <pc:sldMkLst>
          <pc:docMk/>
          <pc:sldMk cId="1319748146" sldId="283"/>
        </pc:sldMkLst>
        <pc:spChg chg="mod">
          <ac:chgData name="Grant Eyer" userId="9dc3d7ed9e6e01c1" providerId="Windows Live" clId="Web-{DD54935C-4315-4C3D-9256-6978B9F37DBD}" dt="2021-04-20T23:27:26.908" v="1538" actId="20577"/>
          <ac:spMkLst>
            <pc:docMk/>
            <pc:sldMk cId="1319748146" sldId="283"/>
            <ac:spMk id="2" creationId="{6D5B7798-BC6E-41B2-90D4-19F79ADD716C}"/>
          </ac:spMkLst>
        </pc:spChg>
        <pc:spChg chg="mod">
          <ac:chgData name="Grant Eyer" userId="9dc3d7ed9e6e01c1" providerId="Windows Live" clId="Web-{DD54935C-4315-4C3D-9256-6978B9F37DBD}" dt="2021-04-20T23:39:45.277" v="1972" actId="20577"/>
          <ac:spMkLst>
            <pc:docMk/>
            <pc:sldMk cId="1319748146" sldId="283"/>
            <ac:spMk id="3" creationId="{A53BD129-2962-4702-9051-F603F535BCEB}"/>
          </ac:spMkLst>
        </pc:spChg>
      </pc:sldChg>
    </pc:docChg>
  </pc:docChgLst>
  <pc:docChgLst>
    <pc:chgData name="Grant Eyer" userId="9dc3d7ed9e6e01c1" providerId="Windows Live" clId="Web-{38FF027E-43D7-4900-A62A-B362F30567B4}"/>
    <pc:docChg chg="modSld">
      <pc:chgData name="Grant Eyer" userId="9dc3d7ed9e6e01c1" providerId="Windows Live" clId="Web-{38FF027E-43D7-4900-A62A-B362F30567B4}" dt="2021-04-28T20:46:16.883" v="50" actId="20577"/>
      <pc:docMkLst>
        <pc:docMk/>
      </pc:docMkLst>
      <pc:sldChg chg="modSp">
        <pc:chgData name="Grant Eyer" userId="9dc3d7ed9e6e01c1" providerId="Windows Live" clId="Web-{38FF027E-43D7-4900-A62A-B362F30567B4}" dt="2021-04-28T20:46:16.883" v="50" actId="20577"/>
        <pc:sldMkLst>
          <pc:docMk/>
          <pc:sldMk cId="1897173270" sldId="267"/>
        </pc:sldMkLst>
        <pc:spChg chg="mod">
          <ac:chgData name="Grant Eyer" userId="9dc3d7ed9e6e01c1" providerId="Windows Live" clId="Web-{38FF027E-43D7-4900-A62A-B362F30567B4}" dt="2021-04-28T20:44:36.821" v="39" actId="20577"/>
          <ac:spMkLst>
            <pc:docMk/>
            <pc:sldMk cId="1897173270" sldId="267"/>
            <ac:spMk id="2" creationId="{3DE3212B-F4A3-44D2-9C25-549702DAF319}"/>
          </ac:spMkLst>
        </pc:spChg>
        <pc:spChg chg="mod">
          <ac:chgData name="Grant Eyer" userId="9dc3d7ed9e6e01c1" providerId="Windows Live" clId="Web-{38FF027E-43D7-4900-A62A-B362F30567B4}" dt="2021-04-28T20:46:16.883" v="50" actId="20577"/>
          <ac:spMkLst>
            <pc:docMk/>
            <pc:sldMk cId="1897173270" sldId="267"/>
            <ac:spMk id="3" creationId="{4DD6D9F9-C1EA-4E69-8737-BF2C86E2066D}"/>
          </ac:spMkLst>
        </pc:spChg>
      </pc:sldChg>
    </pc:docChg>
  </pc:docChgLst>
  <pc:docChgLst>
    <pc:chgData name="Grant Eyer" userId="9dc3d7ed9e6e01c1" providerId="LiveId" clId="{A65E60F0-761E-439E-88CB-4107843A1298}"/>
    <pc:docChg chg="undo custSel addSld delSld modSld sldOrd">
      <pc:chgData name="Grant Eyer" userId="9dc3d7ed9e6e01c1" providerId="LiveId" clId="{A65E60F0-761E-439E-88CB-4107843A1298}" dt="2021-04-28T19:21:36.016" v="5884" actId="1076"/>
      <pc:docMkLst>
        <pc:docMk/>
      </pc:docMkLst>
      <pc:sldChg chg="modSp mod">
        <pc:chgData name="Grant Eyer" userId="9dc3d7ed9e6e01c1" providerId="LiveId" clId="{A65E60F0-761E-439E-88CB-4107843A1298}" dt="2021-04-28T18:58:16.232" v="5050" actId="255"/>
        <pc:sldMkLst>
          <pc:docMk/>
          <pc:sldMk cId="356610182" sldId="256"/>
        </pc:sldMkLst>
        <pc:spChg chg="mod">
          <ac:chgData name="Grant Eyer" userId="9dc3d7ed9e6e01c1" providerId="LiveId" clId="{A65E60F0-761E-439E-88CB-4107843A1298}" dt="2021-04-28T18:58:16.232" v="5050" actId="255"/>
          <ac:spMkLst>
            <pc:docMk/>
            <pc:sldMk cId="356610182" sldId="256"/>
            <ac:spMk id="2" creationId="{DC28C153-B1FE-437C-94DF-54D7D25046A0}"/>
          </ac:spMkLst>
        </pc:spChg>
      </pc:sldChg>
      <pc:sldChg chg="modSp mod ord">
        <pc:chgData name="Grant Eyer" userId="9dc3d7ed9e6e01c1" providerId="LiveId" clId="{A65E60F0-761E-439E-88CB-4107843A1298}" dt="2021-04-28T19:20:31.843" v="5876" actId="1076"/>
        <pc:sldMkLst>
          <pc:docMk/>
          <pc:sldMk cId="560700106" sldId="261"/>
        </pc:sldMkLst>
        <pc:spChg chg="mod">
          <ac:chgData name="Grant Eyer" userId="9dc3d7ed9e6e01c1" providerId="LiveId" clId="{A65E60F0-761E-439E-88CB-4107843A1298}" dt="2021-04-14T22:58:50.547" v="10" actId="20577"/>
          <ac:spMkLst>
            <pc:docMk/>
            <pc:sldMk cId="560700106" sldId="261"/>
            <ac:spMk id="3" creationId="{0BD7FAE0-D38C-48C3-AD50-5DE9FF186686}"/>
          </ac:spMkLst>
        </pc:spChg>
      </pc:sldChg>
      <pc:sldChg chg="modSp mod">
        <pc:chgData name="Grant Eyer" userId="9dc3d7ed9e6e01c1" providerId="LiveId" clId="{A65E60F0-761E-439E-88CB-4107843A1298}" dt="2021-04-22T02:45:06.763" v="22" actId="20577"/>
        <pc:sldMkLst>
          <pc:docMk/>
          <pc:sldMk cId="1816511531" sldId="263"/>
        </pc:sldMkLst>
        <pc:spChg chg="mod">
          <ac:chgData name="Grant Eyer" userId="9dc3d7ed9e6e01c1" providerId="LiveId" clId="{A65E60F0-761E-439E-88CB-4107843A1298}" dt="2021-04-22T02:45:06.763" v="22" actId="20577"/>
          <ac:spMkLst>
            <pc:docMk/>
            <pc:sldMk cId="1816511531" sldId="263"/>
            <ac:spMk id="3" creationId="{F17FBCBF-CBAF-400A-B201-B05CC54FFA06}"/>
          </ac:spMkLst>
        </pc:spChg>
      </pc:sldChg>
      <pc:sldChg chg="modSp mod">
        <pc:chgData name="Grant Eyer" userId="9dc3d7ed9e6e01c1" providerId="LiveId" clId="{A65E60F0-761E-439E-88CB-4107843A1298}" dt="2021-04-22T02:49:34.542" v="150" actId="20577"/>
        <pc:sldMkLst>
          <pc:docMk/>
          <pc:sldMk cId="2893444301" sldId="264"/>
        </pc:sldMkLst>
        <pc:spChg chg="mod">
          <ac:chgData name="Grant Eyer" userId="9dc3d7ed9e6e01c1" providerId="LiveId" clId="{A65E60F0-761E-439E-88CB-4107843A1298}" dt="2021-04-22T02:49:34.542" v="150" actId="20577"/>
          <ac:spMkLst>
            <pc:docMk/>
            <pc:sldMk cId="2893444301" sldId="264"/>
            <ac:spMk id="3" creationId="{F17FBCBF-CBAF-400A-B201-B05CC54FFA06}"/>
          </ac:spMkLst>
        </pc:spChg>
      </pc:sldChg>
      <pc:sldChg chg="modSp mod">
        <pc:chgData name="Grant Eyer" userId="9dc3d7ed9e6e01c1" providerId="LiveId" clId="{A65E60F0-761E-439E-88CB-4107843A1298}" dt="2021-04-22T02:46:50.532" v="36" actId="20577"/>
        <pc:sldMkLst>
          <pc:docMk/>
          <pc:sldMk cId="1897173270" sldId="267"/>
        </pc:sldMkLst>
        <pc:spChg chg="mod">
          <ac:chgData name="Grant Eyer" userId="9dc3d7ed9e6e01c1" providerId="LiveId" clId="{A65E60F0-761E-439E-88CB-4107843A1298}" dt="2021-04-22T02:46:50.532" v="36" actId="20577"/>
          <ac:spMkLst>
            <pc:docMk/>
            <pc:sldMk cId="1897173270" sldId="267"/>
            <ac:spMk id="2" creationId="{3DE3212B-F4A3-44D2-9C25-549702DAF319}"/>
          </ac:spMkLst>
        </pc:spChg>
      </pc:sldChg>
      <pc:sldChg chg="addSp delSp modSp mod">
        <pc:chgData name="Grant Eyer" userId="9dc3d7ed9e6e01c1" providerId="LiveId" clId="{A65E60F0-761E-439E-88CB-4107843A1298}" dt="2021-04-28T19:04:34.027" v="5325" actId="20577"/>
        <pc:sldMkLst>
          <pc:docMk/>
          <pc:sldMk cId="1255757015" sldId="269"/>
        </pc:sldMkLst>
        <pc:spChg chg="add del mod">
          <ac:chgData name="Grant Eyer" userId="9dc3d7ed9e6e01c1" providerId="LiveId" clId="{A65E60F0-761E-439E-88CB-4107843A1298}" dt="2021-04-28T19:04:34.027" v="5325" actId="20577"/>
          <ac:spMkLst>
            <pc:docMk/>
            <pc:sldMk cId="1255757015" sldId="269"/>
            <ac:spMk id="6" creationId="{2A139D70-FDED-46FD-9E27-C7233339292D}"/>
          </ac:spMkLst>
        </pc:spChg>
      </pc:sldChg>
      <pc:sldChg chg="addSp delSp modSp mod">
        <pc:chgData name="Grant Eyer" userId="9dc3d7ed9e6e01c1" providerId="LiveId" clId="{A65E60F0-761E-439E-88CB-4107843A1298}" dt="2021-04-28T19:21:36.016" v="5884" actId="1076"/>
        <pc:sldMkLst>
          <pc:docMk/>
          <pc:sldMk cId="787619411" sldId="270"/>
        </pc:sldMkLst>
        <pc:spChg chg="add del mod">
          <ac:chgData name="Grant Eyer" userId="9dc3d7ed9e6e01c1" providerId="LiveId" clId="{A65E60F0-761E-439E-88CB-4107843A1298}" dt="2021-04-24T02:01:06.325" v="716" actId="478"/>
          <ac:spMkLst>
            <pc:docMk/>
            <pc:sldMk cId="787619411" sldId="270"/>
            <ac:spMk id="4" creationId="{4E47CD72-6888-45FA-AA19-60B4458F4C81}"/>
          </ac:spMkLst>
        </pc:spChg>
        <pc:spChg chg="add del mod">
          <ac:chgData name="Grant Eyer" userId="9dc3d7ed9e6e01c1" providerId="LiveId" clId="{A65E60F0-761E-439E-88CB-4107843A1298}" dt="2021-04-28T19:21:36.016" v="5884" actId="1076"/>
          <ac:spMkLst>
            <pc:docMk/>
            <pc:sldMk cId="787619411" sldId="270"/>
            <ac:spMk id="6" creationId="{012703C5-8F3C-4F28-A5FB-66D98E8BDF92}"/>
          </ac:spMkLst>
        </pc:spChg>
        <pc:picChg chg="del">
          <ac:chgData name="Grant Eyer" userId="9dc3d7ed9e6e01c1" providerId="LiveId" clId="{A65E60F0-761E-439E-88CB-4107843A1298}" dt="2021-04-24T02:00:57.157" v="713" actId="478"/>
          <ac:picMkLst>
            <pc:docMk/>
            <pc:sldMk cId="787619411" sldId="270"/>
            <ac:picMk id="7" creationId="{0CFB0239-D334-4BA6-8875-89E08182C0C7}"/>
          </ac:picMkLst>
        </pc:picChg>
        <pc:picChg chg="add del mod">
          <ac:chgData name="Grant Eyer" userId="9dc3d7ed9e6e01c1" providerId="LiveId" clId="{A65E60F0-761E-439E-88CB-4107843A1298}" dt="2021-04-24T02:02:15.148" v="721" actId="478"/>
          <ac:picMkLst>
            <pc:docMk/>
            <pc:sldMk cId="787619411" sldId="270"/>
            <ac:picMk id="8" creationId="{9A8E516E-499F-4EFB-BF96-8C9EE47B3A84}"/>
          </ac:picMkLst>
        </pc:picChg>
        <pc:picChg chg="add mod">
          <ac:chgData name="Grant Eyer" userId="9dc3d7ed9e6e01c1" providerId="LiveId" clId="{A65E60F0-761E-439E-88CB-4107843A1298}" dt="2021-04-24T02:02:29.326" v="724" actId="1076"/>
          <ac:picMkLst>
            <pc:docMk/>
            <pc:sldMk cId="787619411" sldId="270"/>
            <ac:picMk id="10" creationId="{12E1B8D2-72CF-4E45-8394-AE33D9E841E7}"/>
          </ac:picMkLst>
        </pc:picChg>
      </pc:sldChg>
      <pc:sldChg chg="addSp delSp modSp mod ord">
        <pc:chgData name="Grant Eyer" userId="9dc3d7ed9e6e01c1" providerId="LiveId" clId="{A65E60F0-761E-439E-88CB-4107843A1298}" dt="2021-04-28T19:20:43.703" v="5878" actId="1076"/>
        <pc:sldMkLst>
          <pc:docMk/>
          <pc:sldMk cId="3084215922" sldId="271"/>
        </pc:sldMkLst>
        <pc:spChg chg="add mod">
          <ac:chgData name="Grant Eyer" userId="9dc3d7ed9e6e01c1" providerId="LiveId" clId="{A65E60F0-761E-439E-88CB-4107843A1298}" dt="2021-04-26T22:56:29.059" v="4764" actId="1076"/>
          <ac:spMkLst>
            <pc:docMk/>
            <pc:sldMk cId="3084215922" sldId="271"/>
            <ac:spMk id="6" creationId="{3E142FD0-9007-4628-A2F9-1F929F8D4B9E}"/>
          </ac:spMkLst>
        </pc:spChg>
        <pc:spChg chg="add mod">
          <ac:chgData name="Grant Eyer" userId="9dc3d7ed9e6e01c1" providerId="LiveId" clId="{A65E60F0-761E-439E-88CB-4107843A1298}" dt="2021-04-26T22:54:53.772" v="4736" actId="1076"/>
          <ac:spMkLst>
            <pc:docMk/>
            <pc:sldMk cId="3084215922" sldId="271"/>
            <ac:spMk id="7" creationId="{1A1C23DC-81CB-4516-B002-6BF1F6A58306}"/>
          </ac:spMkLst>
        </pc:spChg>
        <pc:spChg chg="add mod">
          <ac:chgData name="Grant Eyer" userId="9dc3d7ed9e6e01c1" providerId="LiveId" clId="{A65E60F0-761E-439E-88CB-4107843A1298}" dt="2021-04-26T22:55:09.822" v="4738" actId="1076"/>
          <ac:spMkLst>
            <pc:docMk/>
            <pc:sldMk cId="3084215922" sldId="271"/>
            <ac:spMk id="8" creationId="{33FB428E-768E-4811-B131-D5D829563401}"/>
          </ac:spMkLst>
        </pc:spChg>
        <pc:spChg chg="add mod">
          <ac:chgData name="Grant Eyer" userId="9dc3d7ed9e6e01c1" providerId="LiveId" clId="{A65E60F0-761E-439E-88CB-4107843A1298}" dt="2021-04-26T22:55:18.784" v="4746" actId="1076"/>
          <ac:spMkLst>
            <pc:docMk/>
            <pc:sldMk cId="3084215922" sldId="271"/>
            <ac:spMk id="9" creationId="{03725196-4BC7-461C-BBE1-A0D7C50F8DB4}"/>
          </ac:spMkLst>
        </pc:spChg>
        <pc:spChg chg="add mod">
          <ac:chgData name="Grant Eyer" userId="9dc3d7ed9e6e01c1" providerId="LiveId" clId="{A65E60F0-761E-439E-88CB-4107843A1298}" dt="2021-04-26T22:56:53.448" v="4769" actId="1076"/>
          <ac:spMkLst>
            <pc:docMk/>
            <pc:sldMk cId="3084215922" sldId="271"/>
            <ac:spMk id="24" creationId="{3811E4DD-3F6C-4896-A280-3D1C28C754D8}"/>
          </ac:spMkLst>
        </pc:spChg>
        <pc:spChg chg="add del mod">
          <ac:chgData name="Grant Eyer" userId="9dc3d7ed9e6e01c1" providerId="LiveId" clId="{A65E60F0-761E-439E-88CB-4107843A1298}" dt="2021-04-26T22:56:58.477" v="4771" actId="478"/>
          <ac:spMkLst>
            <pc:docMk/>
            <pc:sldMk cId="3084215922" sldId="271"/>
            <ac:spMk id="25" creationId="{257D9C93-B635-4ADB-A705-03EF989D0BFF}"/>
          </ac:spMkLst>
        </pc:spChg>
        <pc:picChg chg="mod">
          <ac:chgData name="Grant Eyer" userId="9dc3d7ed9e6e01c1" providerId="LiveId" clId="{A65E60F0-761E-439E-88CB-4107843A1298}" dt="2021-04-26T22:55:22.603" v="4747" actId="1076"/>
          <ac:picMkLst>
            <pc:docMk/>
            <pc:sldMk cId="3084215922" sldId="271"/>
            <ac:picMk id="4" creationId="{F17CD527-9F59-46FA-8FB9-AC18B7113D1C}"/>
          </ac:picMkLst>
        </pc:picChg>
        <pc:cxnChg chg="add mod">
          <ac:chgData name="Grant Eyer" userId="9dc3d7ed9e6e01c1" providerId="LiveId" clId="{A65E60F0-761E-439E-88CB-4107843A1298}" dt="2021-04-26T22:56:35.946" v="4767" actId="14100"/>
          <ac:cxnSpMkLst>
            <pc:docMk/>
            <pc:sldMk cId="3084215922" sldId="271"/>
            <ac:cxnSpMk id="10" creationId="{CE032043-D423-44B0-9A61-121675BDF567}"/>
          </ac:cxnSpMkLst>
        </pc:cxnChg>
        <pc:cxnChg chg="add mod">
          <ac:chgData name="Grant Eyer" userId="9dc3d7ed9e6e01c1" providerId="LiveId" clId="{A65E60F0-761E-439E-88CB-4107843A1298}" dt="2021-04-26T22:57:17.613" v="4777" actId="14100"/>
          <ac:cxnSpMkLst>
            <pc:docMk/>
            <pc:sldMk cId="3084215922" sldId="271"/>
            <ac:cxnSpMk id="12" creationId="{D604EAA4-3591-46DF-AE5F-EB0A064869DB}"/>
          </ac:cxnSpMkLst>
        </pc:cxnChg>
        <pc:cxnChg chg="add mod">
          <ac:chgData name="Grant Eyer" userId="9dc3d7ed9e6e01c1" providerId="LiveId" clId="{A65E60F0-761E-439E-88CB-4107843A1298}" dt="2021-04-26T22:56:14.180" v="4759" actId="14100"/>
          <ac:cxnSpMkLst>
            <pc:docMk/>
            <pc:sldMk cId="3084215922" sldId="271"/>
            <ac:cxnSpMk id="15" creationId="{0BF76F1F-C184-48CE-96E4-635E314F511D}"/>
          </ac:cxnSpMkLst>
        </pc:cxnChg>
        <pc:cxnChg chg="add mod">
          <ac:chgData name="Grant Eyer" userId="9dc3d7ed9e6e01c1" providerId="LiveId" clId="{A65E60F0-761E-439E-88CB-4107843A1298}" dt="2021-04-26T22:56:24.072" v="4763" actId="14100"/>
          <ac:cxnSpMkLst>
            <pc:docMk/>
            <pc:sldMk cId="3084215922" sldId="271"/>
            <ac:cxnSpMk id="18" creationId="{4815E912-B01F-482D-89CE-C8BC4F8C54EA}"/>
          </ac:cxnSpMkLst>
        </pc:cxnChg>
        <pc:cxnChg chg="add mod">
          <ac:chgData name="Grant Eyer" userId="9dc3d7ed9e6e01c1" providerId="LiveId" clId="{A65E60F0-761E-439E-88CB-4107843A1298}" dt="2021-04-26T22:57:09.881" v="4776" actId="14100"/>
          <ac:cxnSpMkLst>
            <pc:docMk/>
            <pc:sldMk cId="3084215922" sldId="271"/>
            <ac:cxnSpMk id="26" creationId="{F384BF4B-5F60-497A-A2E1-CCC04A18660F}"/>
          </ac:cxnSpMkLst>
        </pc:cxnChg>
      </pc:sldChg>
      <pc:sldChg chg="addSp delSp modSp mod ord">
        <pc:chgData name="Grant Eyer" userId="9dc3d7ed9e6e01c1" providerId="LiveId" clId="{A65E60F0-761E-439E-88CB-4107843A1298}" dt="2021-04-28T19:20:55.018" v="5880" actId="1076"/>
        <pc:sldMkLst>
          <pc:docMk/>
          <pc:sldMk cId="799824989" sldId="272"/>
        </pc:sldMkLst>
        <pc:spChg chg="add del mod">
          <ac:chgData name="Grant Eyer" userId="9dc3d7ed9e6e01c1" providerId="LiveId" clId="{A65E60F0-761E-439E-88CB-4107843A1298}" dt="2021-04-26T22:54:08.439" v="4730" actId="478"/>
          <ac:spMkLst>
            <pc:docMk/>
            <pc:sldMk cId="799824989" sldId="272"/>
            <ac:spMk id="5" creationId="{8C069111-4D94-4403-AD6D-41AA78F9B3BD}"/>
          </ac:spMkLst>
        </pc:spChg>
        <pc:spChg chg="add mod">
          <ac:chgData name="Grant Eyer" userId="9dc3d7ed9e6e01c1" providerId="LiveId" clId="{A65E60F0-761E-439E-88CB-4107843A1298}" dt="2021-04-27T00:11:29.905" v="4989" actId="1076"/>
          <ac:spMkLst>
            <pc:docMk/>
            <pc:sldMk cId="799824989" sldId="272"/>
            <ac:spMk id="16" creationId="{0F77BFF3-4F3F-49EA-B753-F4DAB830FB27}"/>
          </ac:spMkLst>
        </pc:spChg>
        <pc:spChg chg="add mod">
          <ac:chgData name="Grant Eyer" userId="9dc3d7ed9e6e01c1" providerId="LiveId" clId="{A65E60F0-761E-439E-88CB-4107843A1298}" dt="2021-04-27T00:10:59.434" v="4974" actId="20577"/>
          <ac:spMkLst>
            <pc:docMk/>
            <pc:sldMk cId="799824989" sldId="272"/>
            <ac:spMk id="17" creationId="{F65D5D53-18BB-43B6-8403-801E78C26395}"/>
          </ac:spMkLst>
        </pc:spChg>
        <pc:spChg chg="add del mod">
          <ac:chgData name="Grant Eyer" userId="9dc3d7ed9e6e01c1" providerId="LiveId" clId="{A65E60F0-761E-439E-88CB-4107843A1298}" dt="2021-04-27T00:12:00.729" v="5022" actId="20577"/>
          <ac:spMkLst>
            <pc:docMk/>
            <pc:sldMk cId="799824989" sldId="272"/>
            <ac:spMk id="18" creationId="{D807398B-D732-435E-861A-A3818A3D8657}"/>
          </ac:spMkLst>
        </pc:spChg>
        <pc:spChg chg="add mod">
          <ac:chgData name="Grant Eyer" userId="9dc3d7ed9e6e01c1" providerId="LiveId" clId="{A65E60F0-761E-439E-88CB-4107843A1298}" dt="2021-04-27T00:13:11.115" v="5049" actId="20577"/>
          <ac:spMkLst>
            <pc:docMk/>
            <pc:sldMk cId="799824989" sldId="272"/>
            <ac:spMk id="19" creationId="{F3C9E022-337F-4006-9A6B-5338EDA95874}"/>
          </ac:spMkLst>
        </pc:spChg>
        <pc:spChg chg="add mod">
          <ac:chgData name="Grant Eyer" userId="9dc3d7ed9e6e01c1" providerId="LiveId" clId="{A65E60F0-761E-439E-88CB-4107843A1298}" dt="2021-04-27T00:09:55.577" v="4885" actId="20577"/>
          <ac:spMkLst>
            <pc:docMk/>
            <pc:sldMk cId="799824989" sldId="272"/>
            <ac:spMk id="20" creationId="{23D986CD-BC97-46BF-8091-ED96CD960F87}"/>
          </ac:spMkLst>
        </pc:spChg>
        <pc:spChg chg="add mod">
          <ac:chgData name="Grant Eyer" userId="9dc3d7ed9e6e01c1" providerId="LiveId" clId="{A65E60F0-761E-439E-88CB-4107843A1298}" dt="2021-04-27T00:09:35.282" v="4855" actId="20577"/>
          <ac:spMkLst>
            <pc:docMk/>
            <pc:sldMk cId="799824989" sldId="272"/>
            <ac:spMk id="21" creationId="{B8D367AF-6700-4038-B9B5-0E4417FCE5CE}"/>
          </ac:spMkLst>
        </pc:spChg>
        <pc:spChg chg="add mod">
          <ac:chgData name="Grant Eyer" userId="9dc3d7ed9e6e01c1" providerId="LiveId" clId="{A65E60F0-761E-439E-88CB-4107843A1298}" dt="2021-04-27T00:10:38.534" v="4944" actId="1076"/>
          <ac:spMkLst>
            <pc:docMk/>
            <pc:sldMk cId="799824989" sldId="272"/>
            <ac:spMk id="22" creationId="{EB6F4C3D-88BA-4AB3-BDA8-D27F484207A6}"/>
          </ac:spMkLst>
        </pc:spChg>
        <pc:spChg chg="add mod">
          <ac:chgData name="Grant Eyer" userId="9dc3d7ed9e6e01c1" providerId="LiveId" clId="{A65E60F0-761E-439E-88CB-4107843A1298}" dt="2021-04-27T00:08:52.920" v="4824" actId="313"/>
          <ac:spMkLst>
            <pc:docMk/>
            <pc:sldMk cId="799824989" sldId="272"/>
            <ac:spMk id="23" creationId="{0E4EA6E1-4EAE-41C0-9D80-78F1587D2D62}"/>
          </ac:spMkLst>
        </pc:spChg>
        <pc:spChg chg="add mod">
          <ac:chgData name="Grant Eyer" userId="9dc3d7ed9e6e01c1" providerId="LiveId" clId="{A65E60F0-761E-439E-88CB-4107843A1298}" dt="2021-04-27T00:12:30.954" v="5031" actId="1076"/>
          <ac:spMkLst>
            <pc:docMk/>
            <pc:sldMk cId="799824989" sldId="272"/>
            <ac:spMk id="24" creationId="{CF28DC09-30A6-4272-967F-FEDA8C266DDF}"/>
          </ac:spMkLst>
        </pc:spChg>
        <pc:spChg chg="add mod">
          <ac:chgData name="Grant Eyer" userId="9dc3d7ed9e6e01c1" providerId="LiveId" clId="{A65E60F0-761E-439E-88CB-4107843A1298}" dt="2021-04-27T00:12:44.906" v="5041" actId="1076"/>
          <ac:spMkLst>
            <pc:docMk/>
            <pc:sldMk cId="799824989" sldId="272"/>
            <ac:spMk id="49" creationId="{3F2350F8-9DC4-4DC8-80A7-D3EF73B38945}"/>
          </ac:spMkLst>
        </pc:spChg>
        <pc:cxnChg chg="add del mod">
          <ac:chgData name="Grant Eyer" userId="9dc3d7ed9e6e01c1" providerId="LiveId" clId="{A65E60F0-761E-439E-88CB-4107843A1298}" dt="2021-04-27T00:13:00.952" v="5047" actId="478"/>
          <ac:cxnSpMkLst>
            <pc:docMk/>
            <pc:sldMk cId="799824989" sldId="272"/>
            <ac:cxnSpMk id="7" creationId="{CFE6D6C3-F5F7-4F9F-9A7E-FC7DAE0C6CDF}"/>
          </ac:cxnSpMkLst>
        </pc:cxnChg>
        <pc:cxnChg chg="add del mod">
          <ac:chgData name="Grant Eyer" userId="9dc3d7ed9e6e01c1" providerId="LiveId" clId="{A65E60F0-761E-439E-88CB-4107843A1298}" dt="2021-04-27T00:13:00.296" v="5046" actId="478"/>
          <ac:cxnSpMkLst>
            <pc:docMk/>
            <pc:sldMk cId="799824989" sldId="272"/>
            <ac:cxnSpMk id="8" creationId="{BDBB57EE-CDAA-4511-8E89-37BC742A91BE}"/>
          </ac:cxnSpMkLst>
        </pc:cxnChg>
        <pc:cxnChg chg="add mod">
          <ac:chgData name="Grant Eyer" userId="9dc3d7ed9e6e01c1" providerId="LiveId" clId="{A65E60F0-761E-439E-88CB-4107843A1298}" dt="2021-04-27T00:12:33.450" v="5032" actId="14100"/>
          <ac:cxnSpMkLst>
            <pc:docMk/>
            <pc:sldMk cId="799824989" sldId="272"/>
            <ac:cxnSpMk id="10" creationId="{AB26B360-B7E8-4E89-A079-B8DE0BC74BE8}"/>
          </ac:cxnSpMkLst>
        </pc:cxnChg>
        <pc:cxnChg chg="add mod">
          <ac:chgData name="Grant Eyer" userId="9dc3d7ed9e6e01c1" providerId="LiveId" clId="{A65E60F0-761E-439E-88CB-4107843A1298}" dt="2021-04-27T00:11:05.018" v="4976" actId="14100"/>
          <ac:cxnSpMkLst>
            <pc:docMk/>
            <pc:sldMk cId="799824989" sldId="272"/>
            <ac:cxnSpMk id="11" creationId="{33D8A330-7AC2-45F0-97B4-69E8629A85CF}"/>
          </ac:cxnSpMkLst>
        </pc:cxnChg>
        <pc:cxnChg chg="add mod">
          <ac:chgData name="Grant Eyer" userId="9dc3d7ed9e6e01c1" providerId="LiveId" clId="{A65E60F0-761E-439E-88CB-4107843A1298}" dt="2021-04-27T00:10:46.381" v="4947" actId="14100"/>
          <ac:cxnSpMkLst>
            <pc:docMk/>
            <pc:sldMk cId="799824989" sldId="272"/>
            <ac:cxnSpMk id="12" creationId="{18AD60AE-CCDD-494E-AEC4-8ECA0F559510}"/>
          </ac:cxnSpMkLst>
        </pc:cxnChg>
        <pc:cxnChg chg="add mod">
          <ac:chgData name="Grant Eyer" userId="9dc3d7ed9e6e01c1" providerId="LiveId" clId="{A65E60F0-761E-439E-88CB-4107843A1298}" dt="2021-04-27T00:09:28.333" v="4831" actId="14100"/>
          <ac:cxnSpMkLst>
            <pc:docMk/>
            <pc:sldMk cId="799824989" sldId="272"/>
            <ac:cxnSpMk id="13" creationId="{AB6CFD58-DC5A-46AB-A2D2-38EFA9A13969}"/>
          </ac:cxnSpMkLst>
        </pc:cxnChg>
        <pc:cxnChg chg="add mod">
          <ac:chgData name="Grant Eyer" userId="9dc3d7ed9e6e01c1" providerId="LiveId" clId="{A65E60F0-761E-439E-88CB-4107843A1298}" dt="2021-04-27T00:08:43.216" v="4802" actId="14100"/>
          <ac:cxnSpMkLst>
            <pc:docMk/>
            <pc:sldMk cId="799824989" sldId="272"/>
            <ac:cxnSpMk id="14" creationId="{6422EB14-30AC-4E80-A566-3BE2269C7461}"/>
          </ac:cxnSpMkLst>
        </pc:cxnChg>
        <pc:cxnChg chg="add mod">
          <ac:chgData name="Grant Eyer" userId="9dc3d7ed9e6e01c1" providerId="LiveId" clId="{A65E60F0-761E-439E-88CB-4107843A1298}" dt="2021-04-27T00:11:36.203" v="4992" actId="14100"/>
          <ac:cxnSpMkLst>
            <pc:docMk/>
            <pc:sldMk cId="799824989" sldId="272"/>
            <ac:cxnSpMk id="15" creationId="{42B7537A-B635-4EB5-9F8D-CBF26669B19A}"/>
          </ac:cxnSpMkLst>
        </pc:cxnChg>
        <pc:cxnChg chg="add mod">
          <ac:chgData name="Grant Eyer" userId="9dc3d7ed9e6e01c1" providerId="LiveId" clId="{A65E60F0-761E-439E-88CB-4107843A1298}" dt="2021-04-27T00:09:46.485" v="4858" actId="14100"/>
          <ac:cxnSpMkLst>
            <pc:docMk/>
            <pc:sldMk cId="799824989" sldId="272"/>
            <ac:cxnSpMk id="30" creationId="{E47FF624-BCA4-465E-8771-37B4DB713853}"/>
          </ac:cxnSpMkLst>
        </pc:cxnChg>
        <pc:cxnChg chg="add mod">
          <ac:chgData name="Grant Eyer" userId="9dc3d7ed9e6e01c1" providerId="LiveId" clId="{A65E60F0-761E-439E-88CB-4107843A1298}" dt="2021-04-27T00:10:05.874" v="4888" actId="14100"/>
          <ac:cxnSpMkLst>
            <pc:docMk/>
            <pc:sldMk cId="799824989" sldId="272"/>
            <ac:cxnSpMk id="33" creationId="{282337A9-4980-4E2A-AA57-1C9F6EB6C398}"/>
          </ac:cxnSpMkLst>
        </pc:cxnChg>
        <pc:cxnChg chg="add mod">
          <ac:chgData name="Grant Eyer" userId="9dc3d7ed9e6e01c1" providerId="LiveId" clId="{A65E60F0-761E-439E-88CB-4107843A1298}" dt="2021-04-27T00:12:13.422" v="5027" actId="14100"/>
          <ac:cxnSpMkLst>
            <pc:docMk/>
            <pc:sldMk cId="799824989" sldId="272"/>
            <ac:cxnSpMk id="45" creationId="{68F75830-4955-4F16-AE26-862EBCFF222B}"/>
          </ac:cxnSpMkLst>
        </pc:cxnChg>
        <pc:cxnChg chg="add mod">
          <ac:chgData name="Grant Eyer" userId="9dc3d7ed9e6e01c1" providerId="LiveId" clId="{A65E60F0-761E-439E-88CB-4107843A1298}" dt="2021-04-27T00:12:55.125" v="5045" actId="14100"/>
          <ac:cxnSpMkLst>
            <pc:docMk/>
            <pc:sldMk cId="799824989" sldId="272"/>
            <ac:cxnSpMk id="52" creationId="{3888FF2C-B336-42D1-9A61-8AF3861D5734}"/>
          </ac:cxnSpMkLst>
        </pc:cxnChg>
      </pc:sldChg>
      <pc:sldChg chg="modSp mod">
        <pc:chgData name="Grant Eyer" userId="9dc3d7ed9e6e01c1" providerId="LiveId" clId="{A65E60F0-761E-439E-88CB-4107843A1298}" dt="2021-04-24T02:32:33.150" v="4727" actId="20577"/>
        <pc:sldMkLst>
          <pc:docMk/>
          <pc:sldMk cId="508381903" sldId="273"/>
        </pc:sldMkLst>
        <pc:spChg chg="mod">
          <ac:chgData name="Grant Eyer" userId="9dc3d7ed9e6e01c1" providerId="LiveId" clId="{A65E60F0-761E-439E-88CB-4107843A1298}" dt="2021-04-24T02:28:44.876" v="4089" actId="20577"/>
          <ac:spMkLst>
            <pc:docMk/>
            <pc:sldMk cId="508381903" sldId="273"/>
            <ac:spMk id="2" creationId="{6D5B7798-BC6E-41B2-90D4-19F79ADD716C}"/>
          </ac:spMkLst>
        </pc:spChg>
        <pc:spChg chg="mod">
          <ac:chgData name="Grant Eyer" userId="9dc3d7ed9e6e01c1" providerId="LiveId" clId="{A65E60F0-761E-439E-88CB-4107843A1298}" dt="2021-04-24T02:32:33.150" v="4727" actId="20577"/>
          <ac:spMkLst>
            <pc:docMk/>
            <pc:sldMk cId="508381903" sldId="273"/>
            <ac:spMk id="3" creationId="{A53BD129-2962-4702-9051-F603F535BCEB}"/>
          </ac:spMkLst>
        </pc:spChg>
      </pc:sldChg>
      <pc:sldChg chg="addSp delSp modSp mod">
        <pc:chgData name="Grant Eyer" userId="9dc3d7ed9e6e01c1" providerId="LiveId" clId="{A65E60F0-761E-439E-88CB-4107843A1298}" dt="2021-04-28T19:19:29.308" v="5857" actId="20577"/>
        <pc:sldMkLst>
          <pc:docMk/>
          <pc:sldMk cId="3111618753" sldId="274"/>
        </pc:sldMkLst>
        <pc:spChg chg="add del mod">
          <ac:chgData name="Grant Eyer" userId="9dc3d7ed9e6e01c1" providerId="LiveId" clId="{A65E60F0-761E-439E-88CB-4107843A1298}" dt="2021-04-24T02:03:50.373" v="776" actId="478"/>
          <ac:spMkLst>
            <pc:docMk/>
            <pc:sldMk cId="3111618753" sldId="274"/>
            <ac:spMk id="4" creationId="{CDB1FFEB-3C61-41A6-A6D8-65B937C03AA4}"/>
          </ac:spMkLst>
        </pc:spChg>
        <pc:spChg chg="mod">
          <ac:chgData name="Grant Eyer" userId="9dc3d7ed9e6e01c1" providerId="LiveId" clId="{A65E60F0-761E-439E-88CB-4107843A1298}" dt="2021-04-28T19:19:29.308" v="5857" actId="20577"/>
          <ac:spMkLst>
            <pc:docMk/>
            <pc:sldMk cId="3111618753" sldId="274"/>
            <ac:spMk id="9" creationId="{82676591-09BC-4094-99AF-1E2F15366D9B}"/>
          </ac:spMkLst>
        </pc:spChg>
        <pc:picChg chg="del">
          <ac:chgData name="Grant Eyer" userId="9dc3d7ed9e6e01c1" providerId="LiveId" clId="{A65E60F0-761E-439E-88CB-4107843A1298}" dt="2021-04-24T02:03:48.329" v="775" actId="478"/>
          <ac:picMkLst>
            <pc:docMk/>
            <pc:sldMk cId="3111618753" sldId="274"/>
            <ac:picMk id="5" creationId="{75C8DFC9-148F-438A-BF92-ADBAEF918590}"/>
          </ac:picMkLst>
        </pc:picChg>
        <pc:picChg chg="add mod">
          <ac:chgData name="Grant Eyer" userId="9dc3d7ed9e6e01c1" providerId="LiveId" clId="{A65E60F0-761E-439E-88CB-4107843A1298}" dt="2021-04-24T02:04:04.850" v="780" actId="1076"/>
          <ac:picMkLst>
            <pc:docMk/>
            <pc:sldMk cId="3111618753" sldId="274"/>
            <ac:picMk id="7" creationId="{9FBDF250-9034-473A-87E0-CE361A3C0918}"/>
          </ac:picMkLst>
        </pc:picChg>
      </pc:sldChg>
      <pc:sldChg chg="addSp delSp modSp mod">
        <pc:chgData name="Grant Eyer" userId="9dc3d7ed9e6e01c1" providerId="LiveId" clId="{A65E60F0-761E-439E-88CB-4107843A1298}" dt="2021-04-24T02:08:02.077" v="1006" actId="20577"/>
        <pc:sldMkLst>
          <pc:docMk/>
          <pc:sldMk cId="1306319724" sldId="275"/>
        </pc:sldMkLst>
        <pc:spChg chg="add del mod">
          <ac:chgData name="Grant Eyer" userId="9dc3d7ed9e6e01c1" providerId="LiveId" clId="{A65E60F0-761E-439E-88CB-4107843A1298}" dt="2021-04-24T02:06:31.457" v="879" actId="478"/>
          <ac:spMkLst>
            <pc:docMk/>
            <pc:sldMk cId="1306319724" sldId="275"/>
            <ac:spMk id="4" creationId="{4D1FB7DB-7E95-48B9-B631-1B11742C99AD}"/>
          </ac:spMkLst>
        </pc:spChg>
        <pc:spChg chg="mod">
          <ac:chgData name="Grant Eyer" userId="9dc3d7ed9e6e01c1" providerId="LiveId" clId="{A65E60F0-761E-439E-88CB-4107843A1298}" dt="2021-04-24T02:08:02.077" v="1006" actId="20577"/>
          <ac:spMkLst>
            <pc:docMk/>
            <pc:sldMk cId="1306319724" sldId="275"/>
            <ac:spMk id="6" creationId="{E0940695-BA85-4D13-AA5F-E6BA0D68297C}"/>
          </ac:spMkLst>
        </pc:spChg>
        <pc:picChg chg="del">
          <ac:chgData name="Grant Eyer" userId="9dc3d7ed9e6e01c1" providerId="LiveId" clId="{A65E60F0-761E-439E-88CB-4107843A1298}" dt="2021-04-24T02:06:28.979" v="878" actId="478"/>
          <ac:picMkLst>
            <pc:docMk/>
            <pc:sldMk cId="1306319724" sldId="275"/>
            <ac:picMk id="7" creationId="{712F6F71-5EAF-4890-B096-CD275A0F614B}"/>
          </ac:picMkLst>
        </pc:picChg>
        <pc:picChg chg="add mod">
          <ac:chgData name="Grant Eyer" userId="9dc3d7ed9e6e01c1" providerId="LiveId" clId="{A65E60F0-761E-439E-88CB-4107843A1298}" dt="2021-04-24T02:06:47.899" v="883" actId="1076"/>
          <ac:picMkLst>
            <pc:docMk/>
            <pc:sldMk cId="1306319724" sldId="275"/>
            <ac:picMk id="8" creationId="{D560E781-4ED1-44D5-A93A-90C20033E5EE}"/>
          </ac:picMkLst>
        </pc:picChg>
      </pc:sldChg>
      <pc:sldChg chg="addSp delSp modSp mod">
        <pc:chgData name="Grant Eyer" userId="9dc3d7ed9e6e01c1" providerId="LiveId" clId="{A65E60F0-761E-439E-88CB-4107843A1298}" dt="2021-04-28T19:20:08.574" v="5874" actId="20577"/>
        <pc:sldMkLst>
          <pc:docMk/>
          <pc:sldMk cId="2477329474" sldId="276"/>
        </pc:sldMkLst>
        <pc:spChg chg="add del mod">
          <ac:chgData name="Grant Eyer" userId="9dc3d7ed9e6e01c1" providerId="LiveId" clId="{A65E60F0-761E-439E-88CB-4107843A1298}" dt="2021-04-24T02:08:47.689" v="1055" actId="478"/>
          <ac:spMkLst>
            <pc:docMk/>
            <pc:sldMk cId="2477329474" sldId="276"/>
            <ac:spMk id="4" creationId="{120B68C6-EC49-4CB7-9054-650B82C6FE7D}"/>
          </ac:spMkLst>
        </pc:spChg>
        <pc:spChg chg="mod">
          <ac:chgData name="Grant Eyer" userId="9dc3d7ed9e6e01c1" providerId="LiveId" clId="{A65E60F0-761E-439E-88CB-4107843A1298}" dt="2021-04-28T19:20:08.574" v="5874" actId="20577"/>
          <ac:spMkLst>
            <pc:docMk/>
            <pc:sldMk cId="2477329474" sldId="276"/>
            <ac:spMk id="6" creationId="{022E081A-69A6-49B0-A75B-F2E6D369D411}"/>
          </ac:spMkLst>
        </pc:spChg>
        <pc:picChg chg="del">
          <ac:chgData name="Grant Eyer" userId="9dc3d7ed9e6e01c1" providerId="LiveId" clId="{A65E60F0-761E-439E-88CB-4107843A1298}" dt="2021-04-24T02:08:43.893" v="1054" actId="478"/>
          <ac:picMkLst>
            <pc:docMk/>
            <pc:sldMk cId="2477329474" sldId="276"/>
            <ac:picMk id="7" creationId="{1534B0FB-6FA9-456D-A2D2-E1CD94F21E03}"/>
          </ac:picMkLst>
        </pc:picChg>
        <pc:picChg chg="add mod">
          <ac:chgData name="Grant Eyer" userId="9dc3d7ed9e6e01c1" providerId="LiveId" clId="{A65E60F0-761E-439E-88CB-4107843A1298}" dt="2021-04-24T02:08:58.403" v="1058" actId="14100"/>
          <ac:picMkLst>
            <pc:docMk/>
            <pc:sldMk cId="2477329474" sldId="276"/>
            <ac:picMk id="8" creationId="{BAA13FEB-EE16-4C78-B12A-061851E819C7}"/>
          </ac:picMkLst>
        </pc:picChg>
      </pc:sldChg>
      <pc:sldChg chg="addSp delSp modSp mod">
        <pc:chgData name="Grant Eyer" userId="9dc3d7ed9e6e01c1" providerId="LiveId" clId="{A65E60F0-761E-439E-88CB-4107843A1298}" dt="2021-04-24T02:14:18.776" v="1816" actId="1076"/>
        <pc:sldMkLst>
          <pc:docMk/>
          <pc:sldMk cId="2453978974" sldId="277"/>
        </pc:sldMkLst>
        <pc:spChg chg="add del mod">
          <ac:chgData name="Grant Eyer" userId="9dc3d7ed9e6e01c1" providerId="LiveId" clId="{A65E60F0-761E-439E-88CB-4107843A1298}" dt="2021-04-24T02:11:50.207" v="1462" actId="478"/>
          <ac:spMkLst>
            <pc:docMk/>
            <pc:sldMk cId="2453978974" sldId="277"/>
            <ac:spMk id="5" creationId="{AC3BD52F-1A31-4E6D-B04A-418E826C1FED}"/>
          </ac:spMkLst>
        </pc:spChg>
        <pc:spChg chg="mod">
          <ac:chgData name="Grant Eyer" userId="9dc3d7ed9e6e01c1" providerId="LiveId" clId="{A65E60F0-761E-439E-88CB-4107843A1298}" dt="2021-04-24T02:14:18.776" v="1816" actId="1076"/>
          <ac:spMkLst>
            <pc:docMk/>
            <pc:sldMk cId="2453978974" sldId="277"/>
            <ac:spMk id="6" creationId="{2C6C6764-9E0C-4192-9D17-738E40C39252}"/>
          </ac:spMkLst>
        </pc:spChg>
        <pc:picChg chg="del">
          <ac:chgData name="Grant Eyer" userId="9dc3d7ed9e6e01c1" providerId="LiveId" clId="{A65E60F0-761E-439E-88CB-4107843A1298}" dt="2021-04-24T02:11:47.933" v="1461" actId="478"/>
          <ac:picMkLst>
            <pc:docMk/>
            <pc:sldMk cId="2453978974" sldId="277"/>
            <ac:picMk id="3" creationId="{3BDBF977-57EB-4813-945B-87FC384DD13A}"/>
          </ac:picMkLst>
        </pc:picChg>
        <pc:picChg chg="add mod">
          <ac:chgData name="Grant Eyer" userId="9dc3d7ed9e6e01c1" providerId="LiveId" clId="{A65E60F0-761E-439E-88CB-4107843A1298}" dt="2021-04-24T02:13:07.247" v="1521" actId="1076"/>
          <ac:picMkLst>
            <pc:docMk/>
            <pc:sldMk cId="2453978974" sldId="277"/>
            <ac:picMk id="8" creationId="{478C3CF5-6A36-494F-B505-2F9626EBD104}"/>
          </ac:picMkLst>
        </pc:picChg>
      </pc:sldChg>
      <pc:sldChg chg="addSp delSp modSp mod">
        <pc:chgData name="Grant Eyer" userId="9dc3d7ed9e6e01c1" providerId="LiveId" clId="{A65E60F0-761E-439E-88CB-4107843A1298}" dt="2021-04-24T02:17:36.665" v="2324" actId="255"/>
        <pc:sldMkLst>
          <pc:docMk/>
          <pc:sldMk cId="1015370653" sldId="278"/>
        </pc:sldMkLst>
        <pc:spChg chg="mod">
          <ac:chgData name="Grant Eyer" userId="9dc3d7ed9e6e01c1" providerId="LiveId" clId="{A65E60F0-761E-439E-88CB-4107843A1298}" dt="2021-04-24T02:17:36.665" v="2324" actId="255"/>
          <ac:spMkLst>
            <pc:docMk/>
            <pc:sldMk cId="1015370653" sldId="278"/>
            <ac:spMk id="5" creationId="{E24F44D6-4934-4873-AE58-BCB789B57BCE}"/>
          </ac:spMkLst>
        </pc:spChg>
        <pc:spChg chg="add del mod">
          <ac:chgData name="Grant Eyer" userId="9dc3d7ed9e6e01c1" providerId="LiveId" clId="{A65E60F0-761E-439E-88CB-4107843A1298}" dt="2021-04-24T02:14:32.262" v="1818" actId="478"/>
          <ac:spMkLst>
            <pc:docMk/>
            <pc:sldMk cId="1015370653" sldId="278"/>
            <ac:spMk id="6" creationId="{A5B03FA9-1668-4504-8C1B-B94FF70B33F1}"/>
          </ac:spMkLst>
        </pc:spChg>
        <pc:picChg chg="del">
          <ac:chgData name="Grant Eyer" userId="9dc3d7ed9e6e01c1" providerId="LiveId" clId="{A65E60F0-761E-439E-88CB-4107843A1298}" dt="2021-04-24T02:14:27.846" v="1817" actId="478"/>
          <ac:picMkLst>
            <pc:docMk/>
            <pc:sldMk cId="1015370653" sldId="278"/>
            <ac:picMk id="3" creationId="{B0688783-465D-459E-9409-9B1B3604A28A}"/>
          </ac:picMkLst>
        </pc:picChg>
        <pc:picChg chg="add mod">
          <ac:chgData name="Grant Eyer" userId="9dc3d7ed9e6e01c1" providerId="LiveId" clId="{A65E60F0-761E-439E-88CB-4107843A1298}" dt="2021-04-24T02:15:01.470" v="1827" actId="1076"/>
          <ac:picMkLst>
            <pc:docMk/>
            <pc:sldMk cId="1015370653" sldId="278"/>
            <ac:picMk id="8" creationId="{5E704176-5446-4ABA-9426-061B312F03CB}"/>
          </ac:picMkLst>
        </pc:picChg>
      </pc:sldChg>
      <pc:sldChg chg="addSp delSp modSp mod">
        <pc:chgData name="Grant Eyer" userId="9dc3d7ed9e6e01c1" providerId="LiveId" clId="{A65E60F0-761E-439E-88CB-4107843A1298}" dt="2021-04-24T02:22:53.201" v="2788" actId="1076"/>
        <pc:sldMkLst>
          <pc:docMk/>
          <pc:sldMk cId="744752207" sldId="279"/>
        </pc:sldMkLst>
        <pc:spChg chg="add del mod">
          <ac:chgData name="Grant Eyer" userId="9dc3d7ed9e6e01c1" providerId="LiveId" clId="{A65E60F0-761E-439E-88CB-4107843A1298}" dt="2021-04-24T02:17:58.473" v="2326" actId="478"/>
          <ac:spMkLst>
            <pc:docMk/>
            <pc:sldMk cId="744752207" sldId="279"/>
            <ac:spMk id="5" creationId="{42D002F7-C787-4026-AF9A-D3FA2067C8E1}"/>
          </ac:spMkLst>
        </pc:spChg>
        <pc:spChg chg="mod">
          <ac:chgData name="Grant Eyer" userId="9dc3d7ed9e6e01c1" providerId="LiveId" clId="{A65E60F0-761E-439E-88CB-4107843A1298}" dt="2021-04-24T02:22:53.201" v="2788" actId="1076"/>
          <ac:spMkLst>
            <pc:docMk/>
            <pc:sldMk cId="744752207" sldId="279"/>
            <ac:spMk id="6" creationId="{4614468A-CE6A-46F2-84CB-C8D03A4F966D}"/>
          </ac:spMkLst>
        </pc:spChg>
        <pc:picChg chg="del">
          <ac:chgData name="Grant Eyer" userId="9dc3d7ed9e6e01c1" providerId="LiveId" clId="{A65E60F0-761E-439E-88CB-4107843A1298}" dt="2021-04-24T02:17:56.361" v="2325" actId="478"/>
          <ac:picMkLst>
            <pc:docMk/>
            <pc:sldMk cId="744752207" sldId="279"/>
            <ac:picMk id="3" creationId="{35ABBFDC-B1F5-4262-9D31-58DA88A7A7A8}"/>
          </ac:picMkLst>
        </pc:picChg>
        <pc:picChg chg="add mod">
          <ac:chgData name="Grant Eyer" userId="9dc3d7ed9e6e01c1" providerId="LiveId" clId="{A65E60F0-761E-439E-88CB-4107843A1298}" dt="2021-04-24T02:18:23.813" v="2331" actId="14100"/>
          <ac:picMkLst>
            <pc:docMk/>
            <pc:sldMk cId="744752207" sldId="279"/>
            <ac:picMk id="8" creationId="{DBB613DE-A179-45E7-9CEF-409BC6B5C440}"/>
          </ac:picMkLst>
        </pc:picChg>
      </pc:sldChg>
      <pc:sldChg chg="addSp delSp modSp mod">
        <pc:chgData name="Grant Eyer" userId="9dc3d7ed9e6e01c1" providerId="LiveId" clId="{A65E60F0-761E-439E-88CB-4107843A1298}" dt="2021-04-24T02:25:58.180" v="3317" actId="5793"/>
        <pc:sldMkLst>
          <pc:docMk/>
          <pc:sldMk cId="4045853819" sldId="280"/>
        </pc:sldMkLst>
        <pc:spChg chg="add del mod">
          <ac:chgData name="Grant Eyer" userId="9dc3d7ed9e6e01c1" providerId="LiveId" clId="{A65E60F0-761E-439E-88CB-4107843A1298}" dt="2021-04-24T02:23:09.550" v="2792" actId="478"/>
          <ac:spMkLst>
            <pc:docMk/>
            <pc:sldMk cId="4045853819" sldId="280"/>
            <ac:spMk id="5" creationId="{382CF103-EF53-4E47-86BA-F869BDD6942C}"/>
          </ac:spMkLst>
        </pc:spChg>
        <pc:spChg chg="mod">
          <ac:chgData name="Grant Eyer" userId="9dc3d7ed9e6e01c1" providerId="LiveId" clId="{A65E60F0-761E-439E-88CB-4107843A1298}" dt="2021-04-24T02:25:58.180" v="3317" actId="5793"/>
          <ac:spMkLst>
            <pc:docMk/>
            <pc:sldMk cId="4045853819" sldId="280"/>
            <ac:spMk id="6" creationId="{579AE89D-D54F-4B8B-BD97-ADEF54E274B7}"/>
          </ac:spMkLst>
        </pc:spChg>
        <pc:picChg chg="del">
          <ac:chgData name="Grant Eyer" userId="9dc3d7ed9e6e01c1" providerId="LiveId" clId="{A65E60F0-761E-439E-88CB-4107843A1298}" dt="2021-04-24T02:23:01.785" v="2789" actId="478"/>
          <ac:picMkLst>
            <pc:docMk/>
            <pc:sldMk cId="4045853819" sldId="280"/>
            <ac:picMk id="3" creationId="{DE01913D-E02E-49DD-8152-339CFE3DD9CE}"/>
          </ac:picMkLst>
        </pc:picChg>
        <pc:picChg chg="add mod">
          <ac:chgData name="Grant Eyer" userId="9dc3d7ed9e6e01c1" providerId="LiveId" clId="{A65E60F0-761E-439E-88CB-4107843A1298}" dt="2021-04-24T02:23:28.835" v="2796" actId="1076"/>
          <ac:picMkLst>
            <pc:docMk/>
            <pc:sldMk cId="4045853819" sldId="280"/>
            <ac:picMk id="8" creationId="{71DF0091-38DB-47BA-BC78-BF6DD87B74F7}"/>
          </ac:picMkLst>
        </pc:picChg>
      </pc:sldChg>
      <pc:sldChg chg="addSp delSp modSp mod">
        <pc:chgData name="Grant Eyer" userId="9dc3d7ed9e6e01c1" providerId="LiveId" clId="{A65E60F0-761E-439E-88CB-4107843A1298}" dt="2021-04-24T02:28:31.247" v="4064" actId="20577"/>
        <pc:sldMkLst>
          <pc:docMk/>
          <pc:sldMk cId="373234360" sldId="281"/>
        </pc:sldMkLst>
        <pc:spChg chg="add del mod">
          <ac:chgData name="Grant Eyer" userId="9dc3d7ed9e6e01c1" providerId="LiveId" clId="{A65E60F0-761E-439E-88CB-4107843A1298}" dt="2021-04-24T02:23:07.610" v="2791" actId="478"/>
          <ac:spMkLst>
            <pc:docMk/>
            <pc:sldMk cId="373234360" sldId="281"/>
            <ac:spMk id="5" creationId="{C7F1AA06-FD79-4EC1-A984-25161C2AB53A}"/>
          </ac:spMkLst>
        </pc:spChg>
        <pc:spChg chg="mod">
          <ac:chgData name="Grant Eyer" userId="9dc3d7ed9e6e01c1" providerId="LiveId" clId="{A65E60F0-761E-439E-88CB-4107843A1298}" dt="2021-04-24T02:28:31.247" v="4064" actId="20577"/>
          <ac:spMkLst>
            <pc:docMk/>
            <pc:sldMk cId="373234360" sldId="281"/>
            <ac:spMk id="8" creationId="{3CA51524-6CE7-427E-97A8-E05FA9659A9C}"/>
          </ac:spMkLst>
        </pc:spChg>
        <pc:picChg chg="del">
          <ac:chgData name="Grant Eyer" userId="9dc3d7ed9e6e01c1" providerId="LiveId" clId="{A65E60F0-761E-439E-88CB-4107843A1298}" dt="2021-04-24T02:23:05.212" v="2790" actId="478"/>
          <ac:picMkLst>
            <pc:docMk/>
            <pc:sldMk cId="373234360" sldId="281"/>
            <ac:picMk id="3" creationId="{B7349DFC-1D11-4064-B802-AD21DC85D68D}"/>
          </ac:picMkLst>
        </pc:picChg>
        <pc:picChg chg="add mod">
          <ac:chgData name="Grant Eyer" userId="9dc3d7ed9e6e01c1" providerId="LiveId" clId="{A65E60F0-761E-439E-88CB-4107843A1298}" dt="2021-04-24T02:26:23.505" v="3319" actId="1076"/>
          <ac:picMkLst>
            <pc:docMk/>
            <pc:sldMk cId="373234360" sldId="281"/>
            <ac:picMk id="7" creationId="{2D1529E8-B330-41BC-9006-263550E6302D}"/>
          </ac:picMkLst>
        </pc:picChg>
      </pc:sldChg>
      <pc:sldChg chg="del">
        <pc:chgData name="Grant Eyer" userId="9dc3d7ed9e6e01c1" providerId="LiveId" clId="{A65E60F0-761E-439E-88CB-4107843A1298}" dt="2021-04-24T02:28:36.239" v="4065" actId="2696"/>
        <pc:sldMkLst>
          <pc:docMk/>
          <pc:sldMk cId="2168731409" sldId="282"/>
        </pc:sldMkLst>
      </pc:sldChg>
      <pc:sldChg chg="modSp add mod ord">
        <pc:chgData name="Grant Eyer" userId="9dc3d7ed9e6e01c1" providerId="LiveId" clId="{A65E60F0-761E-439E-88CB-4107843A1298}" dt="2021-04-22T02:47:51.927" v="91" actId="1076"/>
        <pc:sldMkLst>
          <pc:docMk/>
          <pc:sldMk cId="1887716065" sldId="287"/>
        </pc:sldMkLst>
        <pc:spChg chg="mod">
          <ac:chgData name="Grant Eyer" userId="9dc3d7ed9e6e01c1" providerId="LiveId" clId="{A65E60F0-761E-439E-88CB-4107843A1298}" dt="2021-04-22T02:47:51.927" v="91" actId="1076"/>
          <ac:spMkLst>
            <pc:docMk/>
            <pc:sldMk cId="1887716065" sldId="287"/>
            <ac:spMk id="2" creationId="{F71A15B0-89E8-406C-A7F6-3EC0818D3F29}"/>
          </ac:spMkLst>
        </pc:spChg>
      </pc:sldChg>
      <pc:sldChg chg="modSp add mod ord">
        <pc:chgData name="Grant Eyer" userId="9dc3d7ed9e6e01c1" providerId="LiveId" clId="{A65E60F0-761E-439E-88CB-4107843A1298}" dt="2021-04-22T02:49:25.021" v="142" actId="1076"/>
        <pc:sldMkLst>
          <pc:docMk/>
          <pc:sldMk cId="3075960375" sldId="288"/>
        </pc:sldMkLst>
        <pc:spChg chg="mod">
          <ac:chgData name="Grant Eyer" userId="9dc3d7ed9e6e01c1" providerId="LiveId" clId="{A65E60F0-761E-439E-88CB-4107843A1298}" dt="2021-04-22T02:49:25.021" v="142" actId="1076"/>
          <ac:spMkLst>
            <pc:docMk/>
            <pc:sldMk cId="3075960375" sldId="288"/>
            <ac:spMk id="2" creationId="{F71A15B0-89E8-406C-A7F6-3EC0818D3F29}"/>
          </ac:spMkLst>
        </pc:spChg>
      </pc:sldChg>
      <pc:sldChg chg="addSp delSp modSp mod">
        <pc:chgData name="Grant Eyer" userId="9dc3d7ed9e6e01c1" providerId="LiveId" clId="{A65E60F0-761E-439E-88CB-4107843A1298}" dt="2021-04-28T19:13:52.324" v="5465" actId="20577"/>
        <pc:sldMkLst>
          <pc:docMk/>
          <pc:sldMk cId="3064047200" sldId="290"/>
        </pc:sldMkLst>
        <pc:spChg chg="mod">
          <ac:chgData name="Grant Eyer" userId="9dc3d7ed9e6e01c1" providerId="LiveId" clId="{A65E60F0-761E-439E-88CB-4107843A1298}" dt="2021-04-24T01:50:39.887" v="171" actId="1076"/>
          <ac:spMkLst>
            <pc:docMk/>
            <pc:sldMk cId="3064047200" sldId="290"/>
            <ac:spMk id="2" creationId="{BA0297D6-32BD-4100-BB6F-32D6A6FDD06F}"/>
          </ac:spMkLst>
        </pc:spChg>
        <pc:spChg chg="add del mod">
          <ac:chgData name="Grant Eyer" userId="9dc3d7ed9e6e01c1" providerId="LiveId" clId="{A65E60F0-761E-439E-88CB-4107843A1298}" dt="2021-04-24T01:49:30.507" v="152" actId="478"/>
          <ac:spMkLst>
            <pc:docMk/>
            <pc:sldMk cId="3064047200" sldId="290"/>
            <ac:spMk id="4" creationId="{4BAC060B-2F41-4F1E-A81F-A6BA1638928C}"/>
          </ac:spMkLst>
        </pc:spChg>
        <pc:spChg chg="mod">
          <ac:chgData name="Grant Eyer" userId="9dc3d7ed9e6e01c1" providerId="LiveId" clId="{A65E60F0-761E-439E-88CB-4107843A1298}" dt="2021-04-28T19:13:52.324" v="5465" actId="20577"/>
          <ac:spMkLst>
            <pc:docMk/>
            <pc:sldMk cId="3064047200" sldId="290"/>
            <ac:spMk id="6" creationId="{012703C5-8F3C-4F28-A5FB-66D98E8BDF92}"/>
          </ac:spMkLst>
        </pc:spChg>
        <pc:picChg chg="del">
          <ac:chgData name="Grant Eyer" userId="9dc3d7ed9e6e01c1" providerId="LiveId" clId="{A65E60F0-761E-439E-88CB-4107843A1298}" dt="2021-04-24T01:49:25.428" v="151" actId="478"/>
          <ac:picMkLst>
            <pc:docMk/>
            <pc:sldMk cId="3064047200" sldId="290"/>
            <ac:picMk id="5" creationId="{9E3F1645-4428-4738-AE9F-852F8902CFB7}"/>
          </ac:picMkLst>
        </pc:picChg>
        <pc:picChg chg="add mod">
          <ac:chgData name="Grant Eyer" userId="9dc3d7ed9e6e01c1" providerId="LiveId" clId="{A65E60F0-761E-439E-88CB-4107843A1298}" dt="2021-04-24T01:50:31.432" v="169" actId="1076"/>
          <ac:picMkLst>
            <pc:docMk/>
            <pc:sldMk cId="3064047200" sldId="290"/>
            <ac:picMk id="8" creationId="{3F0745B6-50CA-489B-9860-B15E67AACC53}"/>
          </ac:picMkLst>
        </pc:picChg>
      </pc:sldChg>
      <pc:sldChg chg="addSp delSp modSp mod">
        <pc:chgData name="Grant Eyer" userId="9dc3d7ed9e6e01c1" providerId="LiveId" clId="{A65E60F0-761E-439E-88CB-4107843A1298}" dt="2021-04-28T19:14:43.151" v="5546" actId="20577"/>
        <pc:sldMkLst>
          <pc:docMk/>
          <pc:sldMk cId="2376488493" sldId="292"/>
        </pc:sldMkLst>
        <pc:spChg chg="add del mod">
          <ac:chgData name="Grant Eyer" userId="9dc3d7ed9e6e01c1" providerId="LiveId" clId="{A65E60F0-761E-439E-88CB-4107843A1298}" dt="2021-04-24T01:50:56.743" v="173" actId="478"/>
          <ac:spMkLst>
            <pc:docMk/>
            <pc:sldMk cId="2376488493" sldId="292"/>
            <ac:spMk id="5" creationId="{0F4C1698-F15D-495D-8380-B151768DF117}"/>
          </ac:spMkLst>
        </pc:spChg>
        <pc:spChg chg="mod">
          <ac:chgData name="Grant Eyer" userId="9dc3d7ed9e6e01c1" providerId="LiveId" clId="{A65E60F0-761E-439E-88CB-4107843A1298}" dt="2021-04-28T19:14:43.151" v="5546" actId="20577"/>
          <ac:spMkLst>
            <pc:docMk/>
            <pc:sldMk cId="2376488493" sldId="292"/>
            <ac:spMk id="6" creationId="{B2E2C292-B838-4A4D-B5DB-4BD0FF535B8B}"/>
          </ac:spMkLst>
        </pc:spChg>
        <pc:picChg chg="del">
          <ac:chgData name="Grant Eyer" userId="9dc3d7ed9e6e01c1" providerId="LiveId" clId="{A65E60F0-761E-439E-88CB-4107843A1298}" dt="2021-04-24T01:50:52.690" v="172" actId="478"/>
          <ac:picMkLst>
            <pc:docMk/>
            <pc:sldMk cId="2376488493" sldId="292"/>
            <ac:picMk id="4" creationId="{B5D04FC7-2670-454C-84F6-07C6D1AFEA3D}"/>
          </ac:picMkLst>
        </pc:picChg>
        <pc:picChg chg="add mod">
          <ac:chgData name="Grant Eyer" userId="9dc3d7ed9e6e01c1" providerId="LiveId" clId="{A65E60F0-761E-439E-88CB-4107843A1298}" dt="2021-04-24T01:52:04.178" v="277" actId="1076"/>
          <ac:picMkLst>
            <pc:docMk/>
            <pc:sldMk cId="2376488493" sldId="292"/>
            <ac:picMk id="8" creationId="{49D11946-DDF2-4852-A7E9-BDF4715CFAA4}"/>
          </ac:picMkLst>
        </pc:picChg>
      </pc:sldChg>
      <pc:sldChg chg="addSp delSp modSp mod">
        <pc:chgData name="Grant Eyer" userId="9dc3d7ed9e6e01c1" providerId="LiveId" clId="{A65E60F0-761E-439E-88CB-4107843A1298}" dt="2021-04-28T19:15:41.443" v="5576" actId="1076"/>
        <pc:sldMkLst>
          <pc:docMk/>
          <pc:sldMk cId="1992026167" sldId="293"/>
        </pc:sldMkLst>
        <pc:spChg chg="add del mod">
          <ac:chgData name="Grant Eyer" userId="9dc3d7ed9e6e01c1" providerId="LiveId" clId="{A65E60F0-761E-439E-88CB-4107843A1298}" dt="2021-04-24T01:51:45.715" v="273" actId="478"/>
          <ac:spMkLst>
            <pc:docMk/>
            <pc:sldMk cId="1992026167" sldId="293"/>
            <ac:spMk id="5" creationId="{F0DDA9F7-E995-4278-BA73-904A9F8C6D96}"/>
          </ac:spMkLst>
        </pc:spChg>
        <pc:spChg chg="mod">
          <ac:chgData name="Grant Eyer" userId="9dc3d7ed9e6e01c1" providerId="LiveId" clId="{A65E60F0-761E-439E-88CB-4107843A1298}" dt="2021-04-28T19:15:41.443" v="5576" actId="1076"/>
          <ac:spMkLst>
            <pc:docMk/>
            <pc:sldMk cId="1992026167" sldId="293"/>
            <ac:spMk id="6" creationId="{A65BFE0B-5F28-4A8B-B808-0C8682B71DF4}"/>
          </ac:spMkLst>
        </pc:spChg>
        <pc:picChg chg="del">
          <ac:chgData name="Grant Eyer" userId="9dc3d7ed9e6e01c1" providerId="LiveId" clId="{A65E60F0-761E-439E-88CB-4107843A1298}" dt="2021-04-24T01:51:43.361" v="272" actId="478"/>
          <ac:picMkLst>
            <pc:docMk/>
            <pc:sldMk cId="1992026167" sldId="293"/>
            <ac:picMk id="4" creationId="{959AFD59-259E-4149-8E44-F1C32E1F8BF9}"/>
          </ac:picMkLst>
        </pc:picChg>
        <pc:picChg chg="add mod">
          <ac:chgData name="Grant Eyer" userId="9dc3d7ed9e6e01c1" providerId="LiveId" clId="{A65E60F0-761E-439E-88CB-4107843A1298}" dt="2021-04-24T01:57:55.955" v="694" actId="1076"/>
          <ac:picMkLst>
            <pc:docMk/>
            <pc:sldMk cId="1992026167" sldId="293"/>
            <ac:picMk id="8" creationId="{1C7A6FE1-227E-4A29-8D50-12E154091029}"/>
          </ac:picMkLst>
        </pc:picChg>
      </pc:sldChg>
      <pc:sldChg chg="addSp delSp modSp mod">
        <pc:chgData name="Grant Eyer" userId="9dc3d7ed9e6e01c1" providerId="LiveId" clId="{A65E60F0-761E-439E-88CB-4107843A1298}" dt="2021-04-28T19:16:49.312" v="5675" actId="255"/>
        <pc:sldMkLst>
          <pc:docMk/>
          <pc:sldMk cId="2679751446" sldId="294"/>
        </pc:sldMkLst>
        <pc:spChg chg="add del mod">
          <ac:chgData name="Grant Eyer" userId="9dc3d7ed9e6e01c1" providerId="LiveId" clId="{A65E60F0-761E-439E-88CB-4107843A1298}" dt="2021-04-24T01:58:06.258" v="696" actId="478"/>
          <ac:spMkLst>
            <pc:docMk/>
            <pc:sldMk cId="2679751446" sldId="294"/>
            <ac:spMk id="5" creationId="{A9923E6C-DE2E-47B1-B3D8-C5B90FC6FB77}"/>
          </ac:spMkLst>
        </pc:spChg>
        <pc:spChg chg="mod">
          <ac:chgData name="Grant Eyer" userId="9dc3d7ed9e6e01c1" providerId="LiveId" clId="{A65E60F0-761E-439E-88CB-4107843A1298}" dt="2021-04-28T19:16:49.312" v="5675" actId="255"/>
          <ac:spMkLst>
            <pc:docMk/>
            <pc:sldMk cId="2679751446" sldId="294"/>
            <ac:spMk id="6" creationId="{AB9D2029-8137-44F9-B6D1-5E5E260F8745}"/>
          </ac:spMkLst>
        </pc:spChg>
        <pc:picChg chg="del">
          <ac:chgData name="Grant Eyer" userId="9dc3d7ed9e6e01c1" providerId="LiveId" clId="{A65E60F0-761E-439E-88CB-4107843A1298}" dt="2021-04-24T01:58:01.928" v="695" actId="478"/>
          <ac:picMkLst>
            <pc:docMk/>
            <pc:sldMk cId="2679751446" sldId="294"/>
            <ac:picMk id="4" creationId="{A6E544F1-0A4C-432C-8E63-56333AB72A85}"/>
          </ac:picMkLst>
        </pc:picChg>
        <pc:picChg chg="add mod">
          <ac:chgData name="Grant Eyer" userId="9dc3d7ed9e6e01c1" providerId="LiveId" clId="{A65E60F0-761E-439E-88CB-4107843A1298}" dt="2021-04-24T01:58:17.429" v="699" actId="1076"/>
          <ac:picMkLst>
            <pc:docMk/>
            <pc:sldMk cId="2679751446" sldId="294"/>
            <ac:picMk id="8" creationId="{BDB23285-F9AD-424E-A92C-E561DA3AB985}"/>
          </ac:picMkLst>
        </pc:picChg>
      </pc:sldChg>
      <pc:sldChg chg="addSp delSp modSp mod">
        <pc:chgData name="Grant Eyer" userId="9dc3d7ed9e6e01c1" providerId="LiveId" clId="{A65E60F0-761E-439E-88CB-4107843A1298}" dt="2021-04-28T19:17:01.335" v="5676" actId="255"/>
        <pc:sldMkLst>
          <pc:docMk/>
          <pc:sldMk cId="3706145072" sldId="295"/>
        </pc:sldMkLst>
        <pc:spChg chg="add del mod">
          <ac:chgData name="Grant Eyer" userId="9dc3d7ed9e6e01c1" providerId="LiveId" clId="{A65E60F0-761E-439E-88CB-4107843A1298}" dt="2021-04-24T01:58:24.495" v="701" actId="478"/>
          <ac:spMkLst>
            <pc:docMk/>
            <pc:sldMk cId="3706145072" sldId="295"/>
            <ac:spMk id="5" creationId="{7E68FD04-C056-4E26-897D-8EE30A274C9B}"/>
          </ac:spMkLst>
        </pc:spChg>
        <pc:spChg chg="mod">
          <ac:chgData name="Grant Eyer" userId="9dc3d7ed9e6e01c1" providerId="LiveId" clId="{A65E60F0-761E-439E-88CB-4107843A1298}" dt="2021-04-28T19:17:01.335" v="5676" actId="255"/>
          <ac:spMkLst>
            <pc:docMk/>
            <pc:sldMk cId="3706145072" sldId="295"/>
            <ac:spMk id="6" creationId="{365BF3F2-2F28-46B3-A3AB-8DE6AC6BC910}"/>
          </ac:spMkLst>
        </pc:spChg>
        <pc:picChg chg="del">
          <ac:chgData name="Grant Eyer" userId="9dc3d7ed9e6e01c1" providerId="LiveId" clId="{A65E60F0-761E-439E-88CB-4107843A1298}" dt="2021-04-24T01:58:21.803" v="700" actId="478"/>
          <ac:picMkLst>
            <pc:docMk/>
            <pc:sldMk cId="3706145072" sldId="295"/>
            <ac:picMk id="4" creationId="{7E1B04FF-7998-4855-807C-72E14DACBE83}"/>
          </ac:picMkLst>
        </pc:picChg>
        <pc:picChg chg="add mod">
          <ac:chgData name="Grant Eyer" userId="9dc3d7ed9e6e01c1" providerId="LiveId" clId="{A65E60F0-761E-439E-88CB-4107843A1298}" dt="2021-04-24T01:59:36.055" v="712" actId="14100"/>
          <ac:picMkLst>
            <pc:docMk/>
            <pc:sldMk cId="3706145072" sldId="295"/>
            <ac:picMk id="8" creationId="{9D47B267-C66F-4486-877D-B6FA3B0EA8A1}"/>
          </ac:picMkLst>
        </pc:picChg>
      </pc:sldChg>
      <pc:sldChg chg="modSp mod">
        <pc:chgData name="Grant Eyer" userId="9dc3d7ed9e6e01c1" providerId="LiveId" clId="{A65E60F0-761E-439E-88CB-4107843A1298}" dt="2021-04-28T19:02:06.044" v="5128" actId="1076"/>
        <pc:sldMkLst>
          <pc:docMk/>
          <pc:sldMk cId="4070376881" sldId="296"/>
        </pc:sldMkLst>
        <pc:spChg chg="mod">
          <ac:chgData name="Grant Eyer" userId="9dc3d7ed9e6e01c1" providerId="LiveId" clId="{A65E60F0-761E-439E-88CB-4107843A1298}" dt="2021-04-28T19:02:06.044" v="5128" actId="1076"/>
          <ac:spMkLst>
            <pc:docMk/>
            <pc:sldMk cId="4070376881" sldId="296"/>
            <ac:spMk id="3" creationId="{4A3ECCFF-71CD-4A08-8DF8-AA4ACA051647}"/>
          </ac:spMkLst>
        </pc:spChg>
      </pc:sldChg>
      <pc:sldChg chg="modSp mod">
        <pc:chgData name="Grant Eyer" userId="9dc3d7ed9e6e01c1" providerId="LiveId" clId="{A65E60F0-761E-439E-88CB-4107843A1298}" dt="2021-04-28T19:02:20.035" v="5131" actId="1076"/>
        <pc:sldMkLst>
          <pc:docMk/>
          <pc:sldMk cId="1456480330" sldId="297"/>
        </pc:sldMkLst>
        <pc:spChg chg="mod">
          <ac:chgData name="Grant Eyer" userId="9dc3d7ed9e6e01c1" providerId="LiveId" clId="{A65E60F0-761E-439E-88CB-4107843A1298}" dt="2021-04-28T19:02:20.035" v="5131" actId="1076"/>
          <ac:spMkLst>
            <pc:docMk/>
            <pc:sldMk cId="1456480330" sldId="297"/>
            <ac:spMk id="3" creationId="{727BA2AB-1A56-44E7-8356-5612393E9326}"/>
          </ac:spMkLst>
        </pc:spChg>
      </pc:sldChg>
      <pc:sldChg chg="modSp mod">
        <pc:chgData name="Grant Eyer" userId="9dc3d7ed9e6e01c1" providerId="LiveId" clId="{A65E60F0-761E-439E-88CB-4107843A1298}" dt="2021-04-28T19:01:17.844" v="5125" actId="1076"/>
        <pc:sldMkLst>
          <pc:docMk/>
          <pc:sldMk cId="1870281380" sldId="301"/>
        </pc:sldMkLst>
        <pc:spChg chg="mod">
          <ac:chgData name="Grant Eyer" userId="9dc3d7ed9e6e01c1" providerId="LiveId" clId="{A65E60F0-761E-439E-88CB-4107843A1298}" dt="2021-04-28T19:01:17.844" v="5125" actId="1076"/>
          <ac:spMkLst>
            <pc:docMk/>
            <pc:sldMk cId="1870281380" sldId="301"/>
            <ac:spMk id="2" creationId="{D00A5DC5-17E1-4FC2-A039-B57B872F2D07}"/>
          </ac:spMkLst>
        </pc:spChg>
      </pc:sldChg>
      <pc:sldChg chg="modSp mod">
        <pc:chgData name="Grant Eyer" userId="9dc3d7ed9e6e01c1" providerId="LiveId" clId="{A65E60F0-761E-439E-88CB-4107843A1298}" dt="2021-04-28T19:02:53.832" v="5202" actId="20577"/>
        <pc:sldMkLst>
          <pc:docMk/>
          <pc:sldMk cId="1693677497" sldId="307"/>
        </pc:sldMkLst>
        <pc:spChg chg="mod">
          <ac:chgData name="Grant Eyer" userId="9dc3d7ed9e6e01c1" providerId="LiveId" clId="{A65E60F0-761E-439E-88CB-4107843A1298}" dt="2021-04-28T19:02:53.832" v="5202" actId="20577"/>
          <ac:spMkLst>
            <pc:docMk/>
            <pc:sldMk cId="1693677497" sldId="307"/>
            <ac:spMk id="6" creationId="{905DAEFC-D8A5-40A1-8EF5-C7040DA74B49}"/>
          </ac:spMkLst>
        </pc:spChg>
      </pc:sldChg>
      <pc:sldChg chg="modSp mod">
        <pc:chgData name="Grant Eyer" userId="9dc3d7ed9e6e01c1" providerId="LiveId" clId="{A65E60F0-761E-439E-88CB-4107843A1298}" dt="2021-04-28T19:00:04.217" v="5124" actId="255"/>
        <pc:sldMkLst>
          <pc:docMk/>
          <pc:sldMk cId="3628211846" sldId="318"/>
        </pc:sldMkLst>
        <pc:spChg chg="mod">
          <ac:chgData name="Grant Eyer" userId="9dc3d7ed9e6e01c1" providerId="LiveId" clId="{A65E60F0-761E-439E-88CB-4107843A1298}" dt="2021-04-28T19:00:04.217" v="5124" actId="255"/>
          <ac:spMkLst>
            <pc:docMk/>
            <pc:sldMk cId="3628211846" sldId="318"/>
            <ac:spMk id="2" creationId="{F808C91F-A783-4EB8-929B-725DDD9AE4DC}"/>
          </ac:spMkLst>
        </pc:spChg>
      </pc:sldChg>
      <pc:sldChg chg="addSp modSp mod">
        <pc:chgData name="Grant Eyer" userId="9dc3d7ed9e6e01c1" providerId="LiveId" clId="{A65E60F0-761E-439E-88CB-4107843A1298}" dt="2021-04-28T18:59:26.237" v="5064" actId="1076"/>
        <pc:sldMkLst>
          <pc:docMk/>
          <pc:sldMk cId="3662574249" sldId="322"/>
        </pc:sldMkLst>
        <pc:spChg chg="add mod">
          <ac:chgData name="Grant Eyer" userId="9dc3d7ed9e6e01c1" providerId="LiveId" clId="{A65E60F0-761E-439E-88CB-4107843A1298}" dt="2021-04-28T18:59:26.237" v="5064" actId="1076"/>
          <ac:spMkLst>
            <pc:docMk/>
            <pc:sldMk cId="3662574249" sldId="322"/>
            <ac:spMk id="16" creationId="{E24C821E-5A0A-46DB-81C7-F6CF26DBC172}"/>
          </ac:spMkLst>
        </pc:spChg>
      </pc:sldChg>
      <pc:sldChg chg="addSp modSp mod">
        <pc:chgData name="Grant Eyer" userId="9dc3d7ed9e6e01c1" providerId="LiveId" clId="{A65E60F0-761E-439E-88CB-4107843A1298}" dt="2021-04-28T18:59:52.979" v="5123" actId="20577"/>
        <pc:sldMkLst>
          <pc:docMk/>
          <pc:sldMk cId="3548867356" sldId="323"/>
        </pc:sldMkLst>
        <pc:spChg chg="add mod">
          <ac:chgData name="Grant Eyer" userId="9dc3d7ed9e6e01c1" providerId="LiveId" clId="{A65E60F0-761E-439E-88CB-4107843A1298}" dt="2021-04-28T18:59:52.979" v="5123" actId="20577"/>
          <ac:spMkLst>
            <pc:docMk/>
            <pc:sldMk cId="3548867356" sldId="323"/>
            <ac:spMk id="6" creationId="{6D6583A1-6EDA-48EF-B1DC-DAFCF0AD84F8}"/>
          </ac:spMkLst>
        </pc:spChg>
      </pc:sldChg>
      <pc:sldMasterChg chg="addSldLayout modSldLayout">
        <pc:chgData name="Grant Eyer" userId="9dc3d7ed9e6e01c1" providerId="LiveId" clId="{A65E60F0-761E-439E-88CB-4107843A1298}" dt="2021-04-22T02:44:27.558" v="11" actId="11236"/>
        <pc:sldMasterMkLst>
          <pc:docMk/>
          <pc:sldMasterMk cId="2670115640" sldId="2147483648"/>
        </pc:sldMasterMkLst>
        <pc:sldLayoutChg chg="new mod">
          <pc:chgData name="Grant Eyer" userId="9dc3d7ed9e6e01c1" providerId="LiveId" clId="{A65E60F0-761E-439E-88CB-4107843A1298}" dt="2021-04-22T02:44:27.558" v="11" actId="11236"/>
          <pc:sldLayoutMkLst>
            <pc:docMk/>
            <pc:sldMasterMk cId="2670115640" sldId="2147483648"/>
            <pc:sldLayoutMk cId="1296539976" sldId="2147483660"/>
          </pc:sldLayoutMkLst>
        </pc:sldLayoutChg>
      </pc:sldMasterChg>
    </pc:docChg>
  </pc:docChgLst>
  <pc:docChgLst>
    <pc:chgData name="Garrett Matheny" userId="4820ffc6649db86b" providerId="Windows Live" clId="Web-{7706C36C-5D42-42D3-B700-3B3B7A5B21B5}"/>
    <pc:docChg chg="modSld">
      <pc:chgData name="Garrett Matheny" userId="4820ffc6649db86b" providerId="Windows Live" clId="Web-{7706C36C-5D42-42D3-B700-3B3B7A5B21B5}" dt="2021-04-28T20:54:32.578" v="133" actId="20577"/>
      <pc:docMkLst>
        <pc:docMk/>
      </pc:docMkLst>
      <pc:sldChg chg="modSp">
        <pc:chgData name="Garrett Matheny" userId="4820ffc6649db86b" providerId="Windows Live" clId="Web-{7706C36C-5D42-42D3-B700-3B3B7A5B21B5}" dt="2021-04-28T20:54:32.578" v="133" actId="20577"/>
        <pc:sldMkLst>
          <pc:docMk/>
          <pc:sldMk cId="3378932857" sldId="324"/>
        </pc:sldMkLst>
        <pc:spChg chg="mod">
          <ac:chgData name="Garrett Matheny" userId="4820ffc6649db86b" providerId="Windows Live" clId="Web-{7706C36C-5D42-42D3-B700-3B3B7A5B21B5}" dt="2021-04-28T20:54:32.578" v="133" actId="20577"/>
          <ac:spMkLst>
            <pc:docMk/>
            <pc:sldMk cId="3378932857" sldId="324"/>
            <ac:spMk id="3" creationId="{D275BBF5-0E98-47FF-9E95-DCBFCD3705C5}"/>
          </ac:spMkLst>
        </pc:spChg>
      </pc:sldChg>
    </pc:docChg>
  </pc:docChgLst>
  <pc:docChgLst>
    <pc:chgData name="Guest User" providerId="Windows Live" clId="Web-{02B9D055-A5C2-4D0A-8EAF-1CF3A61716D7}"/>
    <pc:docChg chg="modSld">
      <pc:chgData name="Guest User" userId="" providerId="Windows Live" clId="Web-{02B9D055-A5C2-4D0A-8EAF-1CF3A61716D7}" dt="2021-04-28T22:50:29.946" v="248" actId="20577"/>
      <pc:docMkLst>
        <pc:docMk/>
      </pc:docMkLst>
      <pc:sldChg chg="modSp">
        <pc:chgData name="Guest User" userId="" providerId="Windows Live" clId="Web-{02B9D055-A5C2-4D0A-8EAF-1CF3A61716D7}" dt="2021-04-28T22:45:40.976" v="62" actId="20577"/>
        <pc:sldMkLst>
          <pc:docMk/>
          <pc:sldMk cId="1703563679" sldId="265"/>
        </pc:sldMkLst>
        <pc:spChg chg="mod">
          <ac:chgData name="Guest User" userId="" providerId="Windows Live" clId="Web-{02B9D055-A5C2-4D0A-8EAF-1CF3A61716D7}" dt="2021-04-28T22:45:40.976" v="62" actId="20577"/>
          <ac:spMkLst>
            <pc:docMk/>
            <pc:sldMk cId="1703563679" sldId="265"/>
            <ac:spMk id="3" creationId="{F159B156-78C4-4F16-85C8-25577F1DE8A1}"/>
          </ac:spMkLst>
        </pc:spChg>
      </pc:sldChg>
      <pc:sldChg chg="modSp">
        <pc:chgData name="Guest User" userId="" providerId="Windows Live" clId="Web-{02B9D055-A5C2-4D0A-8EAF-1CF3A61716D7}" dt="2021-04-28T22:50:29.946" v="248" actId="20577"/>
        <pc:sldMkLst>
          <pc:docMk/>
          <pc:sldMk cId="2745114534" sldId="327"/>
        </pc:sldMkLst>
        <pc:spChg chg="mod">
          <ac:chgData name="Guest User" userId="" providerId="Windows Live" clId="Web-{02B9D055-A5C2-4D0A-8EAF-1CF3A61716D7}" dt="2021-04-28T22:49:24.212" v="205" actId="1076"/>
          <ac:spMkLst>
            <pc:docMk/>
            <pc:sldMk cId="2745114534" sldId="327"/>
            <ac:spMk id="5" creationId="{5F948E2F-0C74-42EA-9834-C6C21878D3C7}"/>
          </ac:spMkLst>
        </pc:spChg>
        <pc:spChg chg="mod">
          <ac:chgData name="Guest User" userId="" providerId="Windows Live" clId="Web-{02B9D055-A5C2-4D0A-8EAF-1CF3A61716D7}" dt="2021-04-28T22:49:07.133" v="202" actId="1076"/>
          <ac:spMkLst>
            <pc:docMk/>
            <pc:sldMk cId="2745114534" sldId="327"/>
            <ac:spMk id="6" creationId="{7D184D0B-00F0-4BAF-B445-26991A086D15}"/>
          </ac:spMkLst>
        </pc:spChg>
        <pc:spChg chg="mod">
          <ac:chgData name="Guest User" userId="" providerId="Windows Live" clId="Web-{02B9D055-A5C2-4D0A-8EAF-1CF3A61716D7}" dt="2021-04-28T22:50:29.946" v="248" actId="20577"/>
          <ac:spMkLst>
            <pc:docMk/>
            <pc:sldMk cId="2745114534" sldId="327"/>
            <ac:spMk id="7" creationId="{93257045-4FBB-4173-8731-043FE7DDE52C}"/>
          </ac:spMkLst>
        </pc:spChg>
      </pc:sldChg>
    </pc:docChg>
  </pc:docChgLst>
  <pc:docChgLst>
    <pc:chgData name="Grant Eyer" userId="9dc3d7ed9e6e01c1" providerId="Windows Live" clId="Web-{937222A8-A7DA-43B4-BE25-FB0CB61C1493}"/>
    <pc:docChg chg="addSld modSld sldOrd">
      <pc:chgData name="Grant Eyer" userId="9dc3d7ed9e6e01c1" providerId="Windows Live" clId="Web-{937222A8-A7DA-43B4-BE25-FB0CB61C1493}" dt="2021-04-22T16:08:17.662" v="2885" actId="20577"/>
      <pc:docMkLst>
        <pc:docMk/>
      </pc:docMkLst>
      <pc:sldChg chg="modSp">
        <pc:chgData name="Grant Eyer" userId="9dc3d7ed9e6e01c1" providerId="Windows Live" clId="Web-{937222A8-A7DA-43B4-BE25-FB0CB61C1493}" dt="2021-04-22T15:33:34.839" v="1128" actId="1076"/>
        <pc:sldMkLst>
          <pc:docMk/>
          <pc:sldMk cId="1255757015" sldId="269"/>
        </pc:sldMkLst>
        <pc:spChg chg="mod">
          <ac:chgData name="Grant Eyer" userId="9dc3d7ed9e6e01c1" providerId="Windows Live" clId="Web-{937222A8-A7DA-43B4-BE25-FB0CB61C1493}" dt="2021-04-22T15:10:58.427" v="38" actId="20577"/>
          <ac:spMkLst>
            <pc:docMk/>
            <pc:sldMk cId="1255757015" sldId="269"/>
            <ac:spMk id="2" creationId="{BA0297D6-32BD-4100-BB6F-32D6A6FDD06F}"/>
          </ac:spMkLst>
        </pc:spChg>
        <pc:spChg chg="mod">
          <ac:chgData name="Grant Eyer" userId="9dc3d7ed9e6e01c1" providerId="Windows Live" clId="Web-{937222A8-A7DA-43B4-BE25-FB0CB61C1493}" dt="2021-04-22T15:33:34.839" v="1128" actId="1076"/>
          <ac:spMkLst>
            <pc:docMk/>
            <pc:sldMk cId="1255757015" sldId="269"/>
            <ac:spMk id="6" creationId="{2A139D70-FDED-46FD-9E27-C7233339292D}"/>
          </ac:spMkLst>
        </pc:spChg>
      </pc:sldChg>
      <pc:sldChg chg="addSp delSp modSp">
        <pc:chgData name="Grant Eyer" userId="9dc3d7ed9e6e01c1" providerId="Windows Live" clId="Web-{937222A8-A7DA-43B4-BE25-FB0CB61C1493}" dt="2021-04-22T16:08:17.662" v="2885" actId="20577"/>
        <pc:sldMkLst>
          <pc:docMk/>
          <pc:sldMk cId="787619411" sldId="270"/>
        </pc:sldMkLst>
        <pc:spChg chg="mod">
          <ac:chgData name="Grant Eyer" userId="9dc3d7ed9e6e01c1" providerId="Windows Live" clId="Web-{937222A8-A7DA-43B4-BE25-FB0CB61C1493}" dt="2021-04-22T15:19:12.472" v="554" actId="20577"/>
          <ac:spMkLst>
            <pc:docMk/>
            <pc:sldMk cId="787619411" sldId="270"/>
            <ac:spMk id="2" creationId="{BA0297D6-32BD-4100-BB6F-32D6A6FDD06F}"/>
          </ac:spMkLst>
        </pc:spChg>
        <pc:spChg chg="add del mod">
          <ac:chgData name="Grant Eyer" userId="9dc3d7ed9e6e01c1" providerId="Windows Live" clId="Web-{937222A8-A7DA-43B4-BE25-FB0CB61C1493}" dt="2021-04-22T16:08:17.662" v="2885" actId="20577"/>
          <ac:spMkLst>
            <pc:docMk/>
            <pc:sldMk cId="787619411" sldId="270"/>
            <ac:spMk id="6" creationId="{012703C5-8F3C-4F28-A5FB-66D98E8BDF92}"/>
          </ac:spMkLst>
        </pc:spChg>
      </pc:sldChg>
      <pc:sldChg chg="modSp">
        <pc:chgData name="Grant Eyer" userId="9dc3d7ed9e6e01c1" providerId="Windows Live" clId="Web-{937222A8-A7DA-43B4-BE25-FB0CB61C1493}" dt="2021-04-22T15:29:04.457" v="1045" actId="20577"/>
        <pc:sldMkLst>
          <pc:docMk/>
          <pc:sldMk cId="3111618753" sldId="274"/>
        </pc:sldMkLst>
        <pc:spChg chg="mod">
          <ac:chgData name="Grant Eyer" userId="9dc3d7ed9e6e01c1" providerId="Windows Live" clId="Web-{937222A8-A7DA-43B4-BE25-FB0CB61C1493}" dt="2021-04-22T15:29:04.457" v="1045" actId="20577"/>
          <ac:spMkLst>
            <pc:docMk/>
            <pc:sldMk cId="3111618753" sldId="274"/>
            <ac:spMk id="2" creationId="{495225AA-BAA1-4659-80A7-A2F11F57FEFC}"/>
          </ac:spMkLst>
        </pc:spChg>
      </pc:sldChg>
      <pc:sldChg chg="modSp">
        <pc:chgData name="Grant Eyer" userId="9dc3d7ed9e6e01c1" providerId="Windows Live" clId="Web-{937222A8-A7DA-43B4-BE25-FB0CB61C1493}" dt="2021-04-22T15:20:04.661" v="599" actId="20577"/>
        <pc:sldMkLst>
          <pc:docMk/>
          <pc:sldMk cId="1306319724" sldId="275"/>
        </pc:sldMkLst>
        <pc:spChg chg="mod">
          <ac:chgData name="Grant Eyer" userId="9dc3d7ed9e6e01c1" providerId="Windows Live" clId="Web-{937222A8-A7DA-43B4-BE25-FB0CB61C1493}" dt="2021-04-22T15:20:04.661" v="599" actId="20577"/>
          <ac:spMkLst>
            <pc:docMk/>
            <pc:sldMk cId="1306319724" sldId="275"/>
            <ac:spMk id="2" creationId="{495225AA-BAA1-4659-80A7-A2F11F57FEFC}"/>
          </ac:spMkLst>
        </pc:spChg>
      </pc:sldChg>
      <pc:sldChg chg="modSp">
        <pc:chgData name="Grant Eyer" userId="9dc3d7ed9e6e01c1" providerId="Windows Live" clId="Web-{937222A8-A7DA-43B4-BE25-FB0CB61C1493}" dt="2021-04-22T15:19:53.864" v="586" actId="20577"/>
        <pc:sldMkLst>
          <pc:docMk/>
          <pc:sldMk cId="2477329474" sldId="276"/>
        </pc:sldMkLst>
        <pc:spChg chg="mod">
          <ac:chgData name="Grant Eyer" userId="9dc3d7ed9e6e01c1" providerId="Windows Live" clId="Web-{937222A8-A7DA-43B4-BE25-FB0CB61C1493}" dt="2021-04-22T15:19:53.864" v="586" actId="20577"/>
          <ac:spMkLst>
            <pc:docMk/>
            <pc:sldMk cId="2477329474" sldId="276"/>
            <ac:spMk id="2" creationId="{495225AA-BAA1-4659-80A7-A2F11F57FEFC}"/>
          </ac:spMkLst>
        </pc:spChg>
      </pc:sldChg>
      <pc:sldChg chg="modSp">
        <pc:chgData name="Grant Eyer" userId="9dc3d7ed9e6e01c1" providerId="Windows Live" clId="Web-{937222A8-A7DA-43B4-BE25-FB0CB61C1493}" dt="2021-04-22T15:19:50.895" v="580" actId="20577"/>
        <pc:sldMkLst>
          <pc:docMk/>
          <pc:sldMk cId="2453978974" sldId="277"/>
        </pc:sldMkLst>
        <pc:spChg chg="mod">
          <ac:chgData name="Grant Eyer" userId="9dc3d7ed9e6e01c1" providerId="Windows Live" clId="Web-{937222A8-A7DA-43B4-BE25-FB0CB61C1493}" dt="2021-04-22T15:19:50.895" v="580" actId="20577"/>
          <ac:spMkLst>
            <pc:docMk/>
            <pc:sldMk cId="2453978974" sldId="277"/>
            <ac:spMk id="2" creationId="{495225AA-BAA1-4659-80A7-A2F11F57FEFC}"/>
          </ac:spMkLst>
        </pc:spChg>
      </pc:sldChg>
      <pc:sldChg chg="modSp">
        <pc:chgData name="Grant Eyer" userId="9dc3d7ed9e6e01c1" providerId="Windows Live" clId="Web-{937222A8-A7DA-43B4-BE25-FB0CB61C1493}" dt="2021-04-22T15:19:46.067" v="579" actId="20577"/>
        <pc:sldMkLst>
          <pc:docMk/>
          <pc:sldMk cId="1015370653" sldId="278"/>
        </pc:sldMkLst>
        <pc:spChg chg="mod">
          <ac:chgData name="Grant Eyer" userId="9dc3d7ed9e6e01c1" providerId="Windows Live" clId="Web-{937222A8-A7DA-43B4-BE25-FB0CB61C1493}" dt="2021-04-22T15:19:46.067" v="579" actId="20577"/>
          <ac:spMkLst>
            <pc:docMk/>
            <pc:sldMk cId="1015370653" sldId="278"/>
            <ac:spMk id="2" creationId="{495225AA-BAA1-4659-80A7-A2F11F57FEFC}"/>
          </ac:spMkLst>
        </pc:spChg>
      </pc:sldChg>
      <pc:sldChg chg="modSp">
        <pc:chgData name="Grant Eyer" userId="9dc3d7ed9e6e01c1" providerId="Windows Live" clId="Web-{937222A8-A7DA-43B4-BE25-FB0CB61C1493}" dt="2021-04-22T15:20:17.052" v="616" actId="20577"/>
        <pc:sldMkLst>
          <pc:docMk/>
          <pc:sldMk cId="744752207" sldId="279"/>
        </pc:sldMkLst>
        <pc:spChg chg="mod">
          <ac:chgData name="Grant Eyer" userId="9dc3d7ed9e6e01c1" providerId="Windows Live" clId="Web-{937222A8-A7DA-43B4-BE25-FB0CB61C1493}" dt="2021-04-22T15:20:17.052" v="616" actId="20577"/>
          <ac:spMkLst>
            <pc:docMk/>
            <pc:sldMk cId="744752207" sldId="279"/>
            <ac:spMk id="2" creationId="{495225AA-BAA1-4659-80A7-A2F11F57FEFC}"/>
          </ac:spMkLst>
        </pc:spChg>
      </pc:sldChg>
      <pc:sldChg chg="modSp">
        <pc:chgData name="Grant Eyer" userId="9dc3d7ed9e6e01c1" providerId="Windows Live" clId="Web-{937222A8-A7DA-43B4-BE25-FB0CB61C1493}" dt="2021-04-22T15:20:26.068" v="626" actId="20577"/>
        <pc:sldMkLst>
          <pc:docMk/>
          <pc:sldMk cId="4045853819" sldId="280"/>
        </pc:sldMkLst>
        <pc:spChg chg="mod">
          <ac:chgData name="Grant Eyer" userId="9dc3d7ed9e6e01c1" providerId="Windows Live" clId="Web-{937222A8-A7DA-43B4-BE25-FB0CB61C1493}" dt="2021-04-22T15:20:26.068" v="626" actId="20577"/>
          <ac:spMkLst>
            <pc:docMk/>
            <pc:sldMk cId="4045853819" sldId="280"/>
            <ac:spMk id="2" creationId="{495225AA-BAA1-4659-80A7-A2F11F57FEFC}"/>
          </ac:spMkLst>
        </pc:spChg>
      </pc:sldChg>
      <pc:sldChg chg="modSp">
        <pc:chgData name="Grant Eyer" userId="9dc3d7ed9e6e01c1" providerId="Windows Live" clId="Web-{937222A8-A7DA-43B4-BE25-FB0CB61C1493}" dt="2021-04-22T15:21:04.772" v="635" actId="20577"/>
        <pc:sldMkLst>
          <pc:docMk/>
          <pc:sldMk cId="373234360" sldId="281"/>
        </pc:sldMkLst>
        <pc:spChg chg="mod">
          <ac:chgData name="Grant Eyer" userId="9dc3d7ed9e6e01c1" providerId="Windows Live" clId="Web-{937222A8-A7DA-43B4-BE25-FB0CB61C1493}" dt="2021-04-22T15:21:04.772" v="635" actId="20577"/>
          <ac:spMkLst>
            <pc:docMk/>
            <pc:sldMk cId="373234360" sldId="281"/>
            <ac:spMk id="2" creationId="{495225AA-BAA1-4659-80A7-A2F11F57FEFC}"/>
          </ac:spMkLst>
        </pc:spChg>
      </pc:sldChg>
      <pc:sldChg chg="modSp">
        <pc:chgData name="Grant Eyer" userId="9dc3d7ed9e6e01c1" providerId="Windows Live" clId="Web-{937222A8-A7DA-43B4-BE25-FB0CB61C1493}" dt="2021-04-22T15:21:09.616" v="637" actId="20577"/>
        <pc:sldMkLst>
          <pc:docMk/>
          <pc:sldMk cId="2168731409" sldId="282"/>
        </pc:sldMkLst>
        <pc:spChg chg="mod">
          <ac:chgData name="Grant Eyer" userId="9dc3d7ed9e6e01c1" providerId="Windows Live" clId="Web-{937222A8-A7DA-43B4-BE25-FB0CB61C1493}" dt="2021-04-22T15:21:09.616" v="637" actId="20577"/>
          <ac:spMkLst>
            <pc:docMk/>
            <pc:sldMk cId="2168731409" sldId="282"/>
            <ac:spMk id="2" creationId="{495225AA-BAA1-4659-80A7-A2F11F57FEFC}"/>
          </ac:spMkLst>
        </pc:spChg>
      </pc:sldChg>
      <pc:sldChg chg="addSp delSp modSp add ord replId">
        <pc:chgData name="Grant Eyer" userId="9dc3d7ed9e6e01c1" providerId="Windows Live" clId="Web-{937222A8-A7DA-43B4-BE25-FB0CB61C1493}" dt="2021-04-22T15:30:04.943" v="1063" actId="20577"/>
        <pc:sldMkLst>
          <pc:docMk/>
          <pc:sldMk cId="3064047200" sldId="290"/>
        </pc:sldMkLst>
        <pc:spChg chg="mod">
          <ac:chgData name="Grant Eyer" userId="9dc3d7ed9e6e01c1" providerId="Windows Live" clId="Web-{937222A8-A7DA-43B4-BE25-FB0CB61C1493}" dt="2021-04-22T15:19:04.597" v="546" actId="20577"/>
          <ac:spMkLst>
            <pc:docMk/>
            <pc:sldMk cId="3064047200" sldId="290"/>
            <ac:spMk id="2" creationId="{BA0297D6-32BD-4100-BB6F-32D6A6FDD06F}"/>
          </ac:spMkLst>
        </pc:spChg>
        <pc:spChg chg="add del mod">
          <ac:chgData name="Grant Eyer" userId="9dc3d7ed9e6e01c1" providerId="Windows Live" clId="Web-{937222A8-A7DA-43B4-BE25-FB0CB61C1493}" dt="2021-04-22T15:10:41.318" v="27" actId="20577"/>
          <ac:spMkLst>
            <pc:docMk/>
            <pc:sldMk cId="3064047200" sldId="290"/>
            <ac:spMk id="4" creationId="{ED8BA6CE-7030-4682-9754-87B7DAB99EE9}"/>
          </ac:spMkLst>
        </pc:spChg>
        <pc:spChg chg="add del mod">
          <ac:chgData name="Grant Eyer" userId="9dc3d7ed9e6e01c1" providerId="Windows Live" clId="Web-{937222A8-A7DA-43B4-BE25-FB0CB61C1493}" dt="2021-04-22T15:30:04.943" v="1063" actId="20577"/>
          <ac:spMkLst>
            <pc:docMk/>
            <pc:sldMk cId="3064047200" sldId="290"/>
            <ac:spMk id="6" creationId="{012703C5-8F3C-4F28-A5FB-66D98E8BDF92}"/>
          </ac:spMkLst>
        </pc:spChg>
        <pc:picChg chg="add mod ord">
          <ac:chgData name="Grant Eyer" userId="9dc3d7ed9e6e01c1" providerId="Windows Live" clId="Web-{937222A8-A7DA-43B4-BE25-FB0CB61C1493}" dt="2021-04-22T15:11:17.365" v="42" actId="1076"/>
          <ac:picMkLst>
            <pc:docMk/>
            <pc:sldMk cId="3064047200" sldId="290"/>
            <ac:picMk id="5" creationId="{9E3F1645-4428-4738-AE9F-852F8902CFB7}"/>
          </ac:picMkLst>
        </pc:picChg>
        <pc:picChg chg="del">
          <ac:chgData name="Grant Eyer" userId="9dc3d7ed9e6e01c1" providerId="Windows Live" clId="Web-{937222A8-A7DA-43B4-BE25-FB0CB61C1493}" dt="2021-04-22T15:10:26.427" v="26" actId="20577"/>
          <ac:picMkLst>
            <pc:docMk/>
            <pc:sldMk cId="3064047200" sldId="290"/>
            <ac:picMk id="7" creationId="{0CFB0239-D334-4BA6-8875-89E08182C0C7}"/>
          </ac:picMkLst>
        </pc:picChg>
      </pc:sldChg>
      <pc:sldChg chg="modSp new ord">
        <pc:chgData name="Grant Eyer" userId="9dc3d7ed9e6e01c1" providerId="Windows Live" clId="Web-{937222A8-A7DA-43B4-BE25-FB0CB61C1493}" dt="2021-04-22T15:49:10.521" v="2104" actId="20577"/>
        <pc:sldMkLst>
          <pc:docMk/>
          <pc:sldMk cId="1441300296" sldId="291"/>
        </pc:sldMkLst>
        <pc:spChg chg="mod">
          <ac:chgData name="Grant Eyer" userId="9dc3d7ed9e6e01c1" providerId="Windows Live" clId="Web-{937222A8-A7DA-43B4-BE25-FB0CB61C1493}" dt="2021-04-22T15:12:30.977" v="63" actId="20577"/>
          <ac:spMkLst>
            <pc:docMk/>
            <pc:sldMk cId="1441300296" sldId="291"/>
            <ac:spMk id="2" creationId="{10F02475-21B5-424D-83B3-30126CA63C0F}"/>
          </ac:spMkLst>
        </pc:spChg>
        <pc:spChg chg="mod">
          <ac:chgData name="Grant Eyer" userId="9dc3d7ed9e6e01c1" providerId="Windows Live" clId="Web-{937222A8-A7DA-43B4-BE25-FB0CB61C1493}" dt="2021-04-22T15:49:10.521" v="2104" actId="20577"/>
          <ac:spMkLst>
            <pc:docMk/>
            <pc:sldMk cId="1441300296" sldId="291"/>
            <ac:spMk id="3" creationId="{C9D18F2A-F3A5-4F1E-80E5-32B30AC1CC14}"/>
          </ac:spMkLst>
        </pc:spChg>
      </pc:sldChg>
      <pc:sldChg chg="addSp delSp modSp new">
        <pc:chgData name="Grant Eyer" userId="9dc3d7ed9e6e01c1" providerId="Windows Live" clId="Web-{937222A8-A7DA-43B4-BE25-FB0CB61C1493}" dt="2021-04-22T15:39:23.052" v="1506" actId="20577"/>
        <pc:sldMkLst>
          <pc:docMk/>
          <pc:sldMk cId="2376488493" sldId="292"/>
        </pc:sldMkLst>
        <pc:spChg chg="mod">
          <ac:chgData name="Grant Eyer" userId="9dc3d7ed9e6e01c1" providerId="Windows Live" clId="Web-{937222A8-A7DA-43B4-BE25-FB0CB61C1493}" dt="2021-04-22T15:32:05.946" v="1117" actId="20577"/>
          <ac:spMkLst>
            <pc:docMk/>
            <pc:sldMk cId="2376488493" sldId="292"/>
            <ac:spMk id="2" creationId="{60BBB999-8FCF-469B-85AE-1A41BFF56C88}"/>
          </ac:spMkLst>
        </pc:spChg>
        <pc:spChg chg="del">
          <ac:chgData name="Grant Eyer" userId="9dc3d7ed9e6e01c1" providerId="Windows Live" clId="Web-{937222A8-A7DA-43B4-BE25-FB0CB61C1493}" dt="2021-04-22T15:33:20.511" v="1126" actId="20577"/>
          <ac:spMkLst>
            <pc:docMk/>
            <pc:sldMk cId="2376488493" sldId="292"/>
            <ac:spMk id="3" creationId="{6F81BD79-828E-4EB3-9067-641B4FE73899}"/>
          </ac:spMkLst>
        </pc:spChg>
        <pc:spChg chg="add mod">
          <ac:chgData name="Grant Eyer" userId="9dc3d7ed9e6e01c1" providerId="Windows Live" clId="Web-{937222A8-A7DA-43B4-BE25-FB0CB61C1493}" dt="2021-04-22T15:39:23.052" v="1506" actId="20577"/>
          <ac:spMkLst>
            <pc:docMk/>
            <pc:sldMk cId="2376488493" sldId="292"/>
            <ac:spMk id="6" creationId="{B2E2C292-B838-4A4D-B5DB-4BD0FF535B8B}"/>
          </ac:spMkLst>
        </pc:spChg>
        <pc:picChg chg="add mod ord">
          <ac:chgData name="Grant Eyer" userId="9dc3d7ed9e6e01c1" providerId="Windows Live" clId="Web-{937222A8-A7DA-43B4-BE25-FB0CB61C1493}" dt="2021-04-22T15:33:56.918" v="1133" actId="14100"/>
          <ac:picMkLst>
            <pc:docMk/>
            <pc:sldMk cId="2376488493" sldId="292"/>
            <ac:picMk id="4" creationId="{B5D04FC7-2670-454C-84F6-07C6D1AFEA3D}"/>
          </ac:picMkLst>
        </pc:picChg>
      </pc:sldChg>
      <pc:sldChg chg="addSp delSp modSp add replId">
        <pc:chgData name="Grant Eyer" userId="9dc3d7ed9e6e01c1" providerId="Windows Live" clId="Web-{937222A8-A7DA-43B4-BE25-FB0CB61C1493}" dt="2021-04-22T15:44:23.029" v="1954" actId="20577"/>
        <pc:sldMkLst>
          <pc:docMk/>
          <pc:sldMk cId="1992026167" sldId="293"/>
        </pc:sldMkLst>
        <pc:spChg chg="mod">
          <ac:chgData name="Grant Eyer" userId="9dc3d7ed9e6e01c1" providerId="Windows Live" clId="Web-{937222A8-A7DA-43B4-BE25-FB0CB61C1493}" dt="2021-04-22T15:32:10.462" v="1123" actId="20577"/>
          <ac:spMkLst>
            <pc:docMk/>
            <pc:sldMk cId="1992026167" sldId="293"/>
            <ac:spMk id="2" creationId="{60BBB999-8FCF-469B-85AE-1A41BFF56C88}"/>
          </ac:spMkLst>
        </pc:spChg>
        <pc:spChg chg="del">
          <ac:chgData name="Grant Eyer" userId="9dc3d7ed9e6e01c1" providerId="Windows Live" clId="Web-{937222A8-A7DA-43B4-BE25-FB0CB61C1493}" dt="2021-04-22T15:38:14.784" v="1433" actId="20577"/>
          <ac:spMkLst>
            <pc:docMk/>
            <pc:sldMk cId="1992026167" sldId="293"/>
            <ac:spMk id="3" creationId="{6F81BD79-828E-4EB3-9067-641B4FE73899}"/>
          </ac:spMkLst>
        </pc:spChg>
        <pc:spChg chg="add mod">
          <ac:chgData name="Grant Eyer" userId="9dc3d7ed9e6e01c1" providerId="Windows Live" clId="Web-{937222A8-A7DA-43B4-BE25-FB0CB61C1493}" dt="2021-04-22T15:44:23.029" v="1954" actId="20577"/>
          <ac:spMkLst>
            <pc:docMk/>
            <pc:sldMk cId="1992026167" sldId="293"/>
            <ac:spMk id="6" creationId="{A65BFE0B-5F28-4A8B-B808-0C8682B71DF4}"/>
          </ac:spMkLst>
        </pc:spChg>
        <pc:picChg chg="add mod ord">
          <ac:chgData name="Grant Eyer" userId="9dc3d7ed9e6e01c1" providerId="Windows Live" clId="Web-{937222A8-A7DA-43B4-BE25-FB0CB61C1493}" dt="2021-04-22T15:38:16.159" v="1434" actId="1076"/>
          <ac:picMkLst>
            <pc:docMk/>
            <pc:sldMk cId="1992026167" sldId="293"/>
            <ac:picMk id="4" creationId="{959AFD59-259E-4149-8E44-F1C32E1F8BF9}"/>
          </ac:picMkLst>
        </pc:picChg>
      </pc:sldChg>
      <pc:sldChg chg="addSp delSp modSp add replId">
        <pc:chgData name="Grant Eyer" userId="9dc3d7ed9e6e01c1" providerId="Windows Live" clId="Web-{937222A8-A7DA-43B4-BE25-FB0CB61C1493}" dt="2021-04-22T15:56:57.643" v="2595" actId="20577"/>
        <pc:sldMkLst>
          <pc:docMk/>
          <pc:sldMk cId="2679751446" sldId="294"/>
        </pc:sldMkLst>
        <pc:spChg chg="mod">
          <ac:chgData name="Grant Eyer" userId="9dc3d7ed9e6e01c1" providerId="Windows Live" clId="Web-{937222A8-A7DA-43B4-BE25-FB0CB61C1493}" dt="2021-04-22T15:32:17.431" v="1125" actId="20577"/>
          <ac:spMkLst>
            <pc:docMk/>
            <pc:sldMk cId="2679751446" sldId="294"/>
            <ac:spMk id="2" creationId="{60BBB999-8FCF-469B-85AE-1A41BFF56C88}"/>
          </ac:spMkLst>
        </pc:spChg>
        <pc:spChg chg="del">
          <ac:chgData name="Grant Eyer" userId="9dc3d7ed9e6e01c1" providerId="Windows Live" clId="Web-{937222A8-A7DA-43B4-BE25-FB0CB61C1493}" dt="2021-04-22T15:44:30.685" v="1955" actId="20577"/>
          <ac:spMkLst>
            <pc:docMk/>
            <pc:sldMk cId="2679751446" sldId="294"/>
            <ac:spMk id="3" creationId="{6F81BD79-828E-4EB3-9067-641B4FE73899}"/>
          </ac:spMkLst>
        </pc:spChg>
        <pc:spChg chg="add mod">
          <ac:chgData name="Grant Eyer" userId="9dc3d7ed9e6e01c1" providerId="Windows Live" clId="Web-{937222A8-A7DA-43B4-BE25-FB0CB61C1493}" dt="2021-04-22T15:56:57.643" v="2595" actId="20577"/>
          <ac:spMkLst>
            <pc:docMk/>
            <pc:sldMk cId="2679751446" sldId="294"/>
            <ac:spMk id="6" creationId="{AB9D2029-8137-44F9-B6D1-5E5E260F8745}"/>
          </ac:spMkLst>
        </pc:spChg>
        <pc:picChg chg="add mod ord">
          <ac:chgData name="Grant Eyer" userId="9dc3d7ed9e6e01c1" providerId="Windows Live" clId="Web-{937222A8-A7DA-43B4-BE25-FB0CB61C1493}" dt="2021-04-22T15:44:32.920" v="1956" actId="1076"/>
          <ac:picMkLst>
            <pc:docMk/>
            <pc:sldMk cId="2679751446" sldId="294"/>
            <ac:picMk id="4" creationId="{A6E544F1-0A4C-432C-8E63-56333AB72A85}"/>
          </ac:picMkLst>
        </pc:picChg>
      </pc:sldChg>
      <pc:sldChg chg="addSp delSp modSp add replId">
        <pc:chgData name="Grant Eyer" userId="9dc3d7ed9e6e01c1" providerId="Windows Live" clId="Web-{937222A8-A7DA-43B4-BE25-FB0CB61C1493}" dt="2021-04-22T15:58:06.348" v="2623" actId="1076"/>
        <pc:sldMkLst>
          <pc:docMk/>
          <pc:sldMk cId="3706145072" sldId="295"/>
        </pc:sldMkLst>
        <pc:spChg chg="mod">
          <ac:chgData name="Grant Eyer" userId="9dc3d7ed9e6e01c1" providerId="Windows Live" clId="Web-{937222A8-A7DA-43B4-BE25-FB0CB61C1493}" dt="2021-04-22T15:30:49.304" v="1085" actId="20577"/>
          <ac:spMkLst>
            <pc:docMk/>
            <pc:sldMk cId="3706145072" sldId="295"/>
            <ac:spMk id="2" creationId="{60BBB999-8FCF-469B-85AE-1A41BFF56C88}"/>
          </ac:spMkLst>
        </pc:spChg>
        <pc:spChg chg="del">
          <ac:chgData name="Grant Eyer" userId="9dc3d7ed9e6e01c1" providerId="Windows Live" clId="Web-{937222A8-A7DA-43B4-BE25-FB0CB61C1493}" dt="2021-04-22T15:55:20.250" v="2450" actId="1076"/>
          <ac:spMkLst>
            <pc:docMk/>
            <pc:sldMk cId="3706145072" sldId="295"/>
            <ac:spMk id="3" creationId="{6F81BD79-828E-4EB3-9067-641B4FE73899}"/>
          </ac:spMkLst>
        </pc:spChg>
        <pc:spChg chg="add mod">
          <ac:chgData name="Grant Eyer" userId="9dc3d7ed9e6e01c1" providerId="Windows Live" clId="Web-{937222A8-A7DA-43B4-BE25-FB0CB61C1493}" dt="2021-04-22T15:58:06.348" v="2623" actId="1076"/>
          <ac:spMkLst>
            <pc:docMk/>
            <pc:sldMk cId="3706145072" sldId="295"/>
            <ac:spMk id="6" creationId="{365BF3F2-2F28-46B3-A3AB-8DE6AC6BC910}"/>
          </ac:spMkLst>
        </pc:spChg>
        <pc:picChg chg="add mod ord">
          <ac:chgData name="Grant Eyer" userId="9dc3d7ed9e6e01c1" providerId="Windows Live" clId="Web-{937222A8-A7DA-43B4-BE25-FB0CB61C1493}" dt="2021-04-22T15:55:29.297" v="2452" actId="1076"/>
          <ac:picMkLst>
            <pc:docMk/>
            <pc:sldMk cId="3706145072" sldId="295"/>
            <ac:picMk id="4" creationId="{7E1B04FF-7998-4855-807C-72E14DACBE83}"/>
          </ac:picMkLst>
        </pc:picChg>
      </pc:sldChg>
    </pc:docChg>
  </pc:docChgLst>
  <pc:docChgLst>
    <pc:chgData name="Grant Eyer" userId="9dc3d7ed9e6e01c1" providerId="Windows Live" clId="Web-{D4B7CD57-08A0-4A97-BE7E-AD6397E3EE6C}"/>
    <pc:docChg chg="addSld delSld modSld">
      <pc:chgData name="Grant Eyer" userId="9dc3d7ed9e6e01c1" providerId="Windows Live" clId="Web-{D4B7CD57-08A0-4A97-BE7E-AD6397E3EE6C}" dt="2021-04-25T01:13:17.882" v="2430" actId="1076"/>
      <pc:docMkLst>
        <pc:docMk/>
      </pc:docMkLst>
      <pc:sldChg chg="modSp">
        <pc:chgData name="Grant Eyer" userId="9dc3d7ed9e6e01c1" providerId="Windows Live" clId="Web-{D4B7CD57-08A0-4A97-BE7E-AD6397E3EE6C}" dt="2021-04-25T00:04:26.918" v="1" actId="20577"/>
        <pc:sldMkLst>
          <pc:docMk/>
          <pc:sldMk cId="1172784892" sldId="258"/>
        </pc:sldMkLst>
        <pc:spChg chg="mod">
          <ac:chgData name="Grant Eyer" userId="9dc3d7ed9e6e01c1" providerId="Windows Live" clId="Web-{D4B7CD57-08A0-4A97-BE7E-AD6397E3EE6C}" dt="2021-04-25T00:04:26.918" v="1" actId="20577"/>
          <ac:spMkLst>
            <pc:docMk/>
            <pc:sldMk cId="1172784892" sldId="258"/>
            <ac:spMk id="7" creationId="{CBA59375-4A67-4A23-8611-2ED9DECEAF93}"/>
          </ac:spMkLst>
        </pc:spChg>
      </pc:sldChg>
      <pc:sldChg chg="modSp">
        <pc:chgData name="Grant Eyer" userId="9dc3d7ed9e6e01c1" providerId="Windows Live" clId="Web-{D4B7CD57-08A0-4A97-BE7E-AD6397E3EE6C}" dt="2021-04-25T00:06:44.963" v="23" actId="1076"/>
        <pc:sldMkLst>
          <pc:docMk/>
          <pc:sldMk cId="560700106" sldId="261"/>
        </pc:sldMkLst>
        <pc:picChg chg="mod">
          <ac:chgData name="Grant Eyer" userId="9dc3d7ed9e6e01c1" providerId="Windows Live" clId="Web-{D4B7CD57-08A0-4A97-BE7E-AD6397E3EE6C}" dt="2021-04-25T00:06:44.963" v="23" actId="1076"/>
          <ac:picMkLst>
            <pc:docMk/>
            <pc:sldMk cId="560700106" sldId="261"/>
            <ac:picMk id="11" creationId="{B253132A-37FD-42A2-88DE-892D80B1CD0A}"/>
          </ac:picMkLst>
        </pc:picChg>
      </pc:sldChg>
      <pc:sldChg chg="modSp">
        <pc:chgData name="Grant Eyer" userId="9dc3d7ed9e6e01c1" providerId="Windows Live" clId="Web-{D4B7CD57-08A0-4A97-BE7E-AD6397E3EE6C}" dt="2021-04-25T00:22:21.285" v="1158" actId="20577"/>
        <pc:sldMkLst>
          <pc:docMk/>
          <pc:sldMk cId="1031756218" sldId="266"/>
        </pc:sldMkLst>
        <pc:spChg chg="mod">
          <ac:chgData name="Grant Eyer" userId="9dc3d7ed9e6e01c1" providerId="Windows Live" clId="Web-{D4B7CD57-08A0-4A97-BE7E-AD6397E3EE6C}" dt="2021-04-25T00:22:21.285" v="1158" actId="20577"/>
          <ac:spMkLst>
            <pc:docMk/>
            <pc:sldMk cId="1031756218" sldId="266"/>
            <ac:spMk id="6" creationId="{8D7F3969-EB8F-43B6-8811-3459C349193C}"/>
          </ac:spMkLst>
        </pc:spChg>
        <pc:picChg chg="mod">
          <ac:chgData name="Grant Eyer" userId="9dc3d7ed9e6e01c1" providerId="Windows Live" clId="Web-{D4B7CD57-08A0-4A97-BE7E-AD6397E3EE6C}" dt="2021-04-25T00:19:34.942" v="801" actId="1076"/>
          <ac:picMkLst>
            <pc:docMk/>
            <pc:sldMk cId="1031756218" sldId="266"/>
            <ac:picMk id="4" creationId="{20C92FF3-4D3A-4A09-AF05-7087F0F75B50}"/>
          </ac:picMkLst>
        </pc:picChg>
      </pc:sldChg>
      <pc:sldChg chg="modSp">
        <pc:chgData name="Grant Eyer" userId="9dc3d7ed9e6e01c1" providerId="Windows Live" clId="Web-{D4B7CD57-08A0-4A97-BE7E-AD6397E3EE6C}" dt="2021-04-25T00:26:31.362" v="1763" actId="20577"/>
        <pc:sldMkLst>
          <pc:docMk/>
          <pc:sldMk cId="1897173270" sldId="267"/>
        </pc:sldMkLst>
        <pc:spChg chg="mod">
          <ac:chgData name="Grant Eyer" userId="9dc3d7ed9e6e01c1" providerId="Windows Live" clId="Web-{D4B7CD57-08A0-4A97-BE7E-AD6397E3EE6C}" dt="2021-04-25T00:26:31.362" v="1763" actId="20577"/>
          <ac:spMkLst>
            <pc:docMk/>
            <pc:sldMk cId="1897173270" sldId="267"/>
            <ac:spMk id="2" creationId="{3DE3212B-F4A3-44D2-9C25-549702DAF319}"/>
          </ac:spMkLst>
        </pc:spChg>
        <pc:spChg chg="mod">
          <ac:chgData name="Grant Eyer" userId="9dc3d7ed9e6e01c1" providerId="Windows Live" clId="Web-{D4B7CD57-08A0-4A97-BE7E-AD6397E3EE6C}" dt="2021-04-25T00:26:02.065" v="1723" actId="20577"/>
          <ac:spMkLst>
            <pc:docMk/>
            <pc:sldMk cId="1897173270" sldId="267"/>
            <ac:spMk id="3" creationId="{4DD6D9F9-C1EA-4E69-8737-BF2C86E2066D}"/>
          </ac:spMkLst>
        </pc:spChg>
      </pc:sldChg>
      <pc:sldChg chg="modSp">
        <pc:chgData name="Grant Eyer" userId="9dc3d7ed9e6e01c1" providerId="Windows Live" clId="Web-{D4B7CD57-08A0-4A97-BE7E-AD6397E3EE6C}" dt="2021-04-25T00:08:51.462" v="163" actId="1076"/>
        <pc:sldMkLst>
          <pc:docMk/>
          <pc:sldMk cId="1255757015" sldId="269"/>
        </pc:sldMkLst>
        <pc:picChg chg="mod">
          <ac:chgData name="Grant Eyer" userId="9dc3d7ed9e6e01c1" providerId="Windows Live" clId="Web-{D4B7CD57-08A0-4A97-BE7E-AD6397E3EE6C}" dt="2021-04-25T00:08:51.462" v="163" actId="1076"/>
          <ac:picMkLst>
            <pc:docMk/>
            <pc:sldMk cId="1255757015" sldId="269"/>
            <ac:picMk id="4" creationId="{C78921B1-49CB-44B7-84C0-57B77B9FFC16}"/>
          </ac:picMkLst>
        </pc:picChg>
      </pc:sldChg>
      <pc:sldChg chg="modSp">
        <pc:chgData name="Grant Eyer" userId="9dc3d7ed9e6e01c1" providerId="Windows Live" clId="Web-{D4B7CD57-08A0-4A97-BE7E-AD6397E3EE6C}" dt="2021-04-25T00:14:45.100" v="549" actId="20577"/>
        <pc:sldMkLst>
          <pc:docMk/>
          <pc:sldMk cId="787619411" sldId="270"/>
        </pc:sldMkLst>
        <pc:spChg chg="mod">
          <ac:chgData name="Grant Eyer" userId="9dc3d7ed9e6e01c1" providerId="Windows Live" clId="Web-{D4B7CD57-08A0-4A97-BE7E-AD6397E3EE6C}" dt="2021-04-25T00:14:45.100" v="549" actId="20577"/>
          <ac:spMkLst>
            <pc:docMk/>
            <pc:sldMk cId="787619411" sldId="270"/>
            <ac:spMk id="6" creationId="{012703C5-8F3C-4F28-A5FB-66D98E8BDF92}"/>
          </ac:spMkLst>
        </pc:spChg>
      </pc:sldChg>
      <pc:sldChg chg="modSp">
        <pc:chgData name="Grant Eyer" userId="9dc3d7ed9e6e01c1" providerId="Windows Live" clId="Web-{D4B7CD57-08A0-4A97-BE7E-AD6397E3EE6C}" dt="2021-04-25T00:06:51.901" v="24" actId="1076"/>
        <pc:sldMkLst>
          <pc:docMk/>
          <pc:sldMk cId="3084215922" sldId="271"/>
        </pc:sldMkLst>
        <pc:spChg chg="mod">
          <ac:chgData name="Grant Eyer" userId="9dc3d7ed9e6e01c1" providerId="Windows Live" clId="Web-{D4B7CD57-08A0-4A97-BE7E-AD6397E3EE6C}" dt="2021-04-25T00:06:51.901" v="24" actId="1076"/>
          <ac:spMkLst>
            <pc:docMk/>
            <pc:sldMk cId="3084215922" sldId="271"/>
            <ac:spMk id="5" creationId="{49D3B3AF-4E2E-46B7-905C-83793B82A86A}"/>
          </ac:spMkLst>
        </pc:spChg>
      </pc:sldChg>
      <pc:sldChg chg="modSp">
        <pc:chgData name="Grant Eyer" userId="9dc3d7ed9e6e01c1" providerId="Windows Live" clId="Web-{D4B7CD57-08A0-4A97-BE7E-AD6397E3EE6C}" dt="2021-04-25T00:08:48.166" v="162" actId="20577"/>
        <pc:sldMkLst>
          <pc:docMk/>
          <pc:sldMk cId="799824989" sldId="272"/>
        </pc:sldMkLst>
        <pc:spChg chg="mod">
          <ac:chgData name="Grant Eyer" userId="9dc3d7ed9e6e01c1" providerId="Windows Live" clId="Web-{D4B7CD57-08A0-4A97-BE7E-AD6397E3EE6C}" dt="2021-04-25T00:08:48.166" v="162" actId="20577"/>
          <ac:spMkLst>
            <pc:docMk/>
            <pc:sldMk cId="799824989" sldId="272"/>
            <ac:spMk id="6" creationId="{A0F52818-E80C-4694-B66C-4E77C4D49D5E}"/>
          </ac:spMkLst>
        </pc:spChg>
      </pc:sldChg>
      <pc:sldChg chg="modSp">
        <pc:chgData name="Grant Eyer" userId="9dc3d7ed9e6e01c1" providerId="Windows Live" clId="Web-{D4B7CD57-08A0-4A97-BE7E-AD6397E3EE6C}" dt="2021-04-25T00:17:57.177" v="635" actId="20577"/>
        <pc:sldMkLst>
          <pc:docMk/>
          <pc:sldMk cId="508381903" sldId="273"/>
        </pc:sldMkLst>
        <pc:spChg chg="mod">
          <ac:chgData name="Grant Eyer" userId="9dc3d7ed9e6e01c1" providerId="Windows Live" clId="Web-{D4B7CD57-08A0-4A97-BE7E-AD6397E3EE6C}" dt="2021-04-25T00:17:57.177" v="635" actId="20577"/>
          <ac:spMkLst>
            <pc:docMk/>
            <pc:sldMk cId="508381903" sldId="273"/>
            <ac:spMk id="3" creationId="{A53BD129-2962-4702-9051-F603F535BCEB}"/>
          </ac:spMkLst>
        </pc:spChg>
      </pc:sldChg>
      <pc:sldChg chg="addSp delSp modSp">
        <pc:chgData name="Grant Eyer" userId="9dc3d7ed9e6e01c1" providerId="Windows Live" clId="Web-{D4B7CD57-08A0-4A97-BE7E-AD6397E3EE6C}" dt="2021-04-25T01:12:48.578" v="2424" actId="14100"/>
        <pc:sldMkLst>
          <pc:docMk/>
          <pc:sldMk cId="1306319724" sldId="275"/>
        </pc:sldMkLst>
        <pc:picChg chg="add mod">
          <ac:chgData name="Grant Eyer" userId="9dc3d7ed9e6e01c1" providerId="Windows Live" clId="Web-{D4B7CD57-08A0-4A97-BE7E-AD6397E3EE6C}" dt="2021-04-25T01:12:48.578" v="2424" actId="14100"/>
          <ac:picMkLst>
            <pc:docMk/>
            <pc:sldMk cId="1306319724" sldId="275"/>
            <ac:picMk id="3" creationId="{616F0A67-47B1-4887-B4F9-5F390367B135}"/>
          </ac:picMkLst>
        </pc:picChg>
        <pc:picChg chg="del">
          <ac:chgData name="Grant Eyer" userId="9dc3d7ed9e6e01c1" providerId="Windows Live" clId="Web-{D4B7CD57-08A0-4A97-BE7E-AD6397E3EE6C}" dt="2021-04-25T01:12:26.468" v="2417" actId="14100"/>
          <ac:picMkLst>
            <pc:docMk/>
            <pc:sldMk cId="1306319724" sldId="275"/>
            <ac:picMk id="8" creationId="{D560E781-4ED1-44D5-A93A-90C20033E5EE}"/>
          </ac:picMkLst>
        </pc:picChg>
      </pc:sldChg>
      <pc:sldChg chg="addSp delSp modSp">
        <pc:chgData name="Grant Eyer" userId="9dc3d7ed9e6e01c1" providerId="Windows Live" clId="Web-{D4B7CD57-08A0-4A97-BE7E-AD6397E3EE6C}" dt="2021-04-25T01:13:17.882" v="2430" actId="1076"/>
        <pc:sldMkLst>
          <pc:docMk/>
          <pc:sldMk cId="2477329474" sldId="276"/>
        </pc:sldMkLst>
        <pc:picChg chg="add mod">
          <ac:chgData name="Grant Eyer" userId="9dc3d7ed9e6e01c1" providerId="Windows Live" clId="Web-{D4B7CD57-08A0-4A97-BE7E-AD6397E3EE6C}" dt="2021-04-25T01:13:17.882" v="2430" actId="1076"/>
          <ac:picMkLst>
            <pc:docMk/>
            <pc:sldMk cId="2477329474" sldId="276"/>
            <ac:picMk id="3" creationId="{A4C23C12-2800-4414-961F-FAE8A0713D62}"/>
          </ac:picMkLst>
        </pc:picChg>
        <pc:picChg chg="del">
          <ac:chgData name="Grant Eyer" userId="9dc3d7ed9e6e01c1" providerId="Windows Live" clId="Web-{D4B7CD57-08A0-4A97-BE7E-AD6397E3EE6C}" dt="2021-04-25T01:12:54.562" v="2425" actId="1076"/>
          <ac:picMkLst>
            <pc:docMk/>
            <pc:sldMk cId="2477329474" sldId="276"/>
            <ac:picMk id="8" creationId="{BAA13FEB-EE16-4C78-B12A-061851E819C7}"/>
          </ac:picMkLst>
        </pc:picChg>
      </pc:sldChg>
      <pc:sldChg chg="modSp">
        <pc:chgData name="Grant Eyer" userId="9dc3d7ed9e6e01c1" providerId="Windows Live" clId="Web-{D4B7CD57-08A0-4A97-BE7E-AD6397E3EE6C}" dt="2021-04-25T00:16:22.037" v="552" actId="20577"/>
        <pc:sldMkLst>
          <pc:docMk/>
          <pc:sldMk cId="1015370653" sldId="278"/>
        </pc:sldMkLst>
        <pc:spChg chg="mod">
          <ac:chgData name="Grant Eyer" userId="9dc3d7ed9e6e01c1" providerId="Windows Live" clId="Web-{D4B7CD57-08A0-4A97-BE7E-AD6397E3EE6C}" dt="2021-04-25T00:16:22.037" v="552" actId="20577"/>
          <ac:spMkLst>
            <pc:docMk/>
            <pc:sldMk cId="1015370653" sldId="278"/>
            <ac:spMk id="5" creationId="{E24F44D6-4934-4873-AE58-BCB789B57BCE}"/>
          </ac:spMkLst>
        </pc:spChg>
      </pc:sldChg>
      <pc:sldChg chg="modSp">
        <pc:chgData name="Grant Eyer" userId="9dc3d7ed9e6e01c1" providerId="Windows Live" clId="Web-{D4B7CD57-08A0-4A97-BE7E-AD6397E3EE6C}" dt="2021-04-25T00:16:51.599" v="559" actId="20577"/>
        <pc:sldMkLst>
          <pc:docMk/>
          <pc:sldMk cId="4045853819" sldId="280"/>
        </pc:sldMkLst>
        <pc:spChg chg="mod">
          <ac:chgData name="Grant Eyer" userId="9dc3d7ed9e6e01c1" providerId="Windows Live" clId="Web-{D4B7CD57-08A0-4A97-BE7E-AD6397E3EE6C}" dt="2021-04-25T00:16:51.599" v="559" actId="20577"/>
          <ac:spMkLst>
            <pc:docMk/>
            <pc:sldMk cId="4045853819" sldId="280"/>
            <ac:spMk id="6" creationId="{579AE89D-D54F-4B8B-BD97-ADEF54E274B7}"/>
          </ac:spMkLst>
        </pc:spChg>
      </pc:sldChg>
      <pc:sldChg chg="modSp">
        <pc:chgData name="Grant Eyer" userId="9dc3d7ed9e6e01c1" providerId="Windows Live" clId="Web-{D4B7CD57-08A0-4A97-BE7E-AD6397E3EE6C}" dt="2021-04-25T00:17:20.677" v="572" actId="20577"/>
        <pc:sldMkLst>
          <pc:docMk/>
          <pc:sldMk cId="373234360" sldId="281"/>
        </pc:sldMkLst>
        <pc:spChg chg="mod">
          <ac:chgData name="Grant Eyer" userId="9dc3d7ed9e6e01c1" providerId="Windows Live" clId="Web-{D4B7CD57-08A0-4A97-BE7E-AD6397E3EE6C}" dt="2021-04-25T00:17:20.677" v="572" actId="20577"/>
          <ac:spMkLst>
            <pc:docMk/>
            <pc:sldMk cId="373234360" sldId="281"/>
            <ac:spMk id="8" creationId="{3CA51524-6CE7-427E-97A8-E05FA9659A9C}"/>
          </ac:spMkLst>
        </pc:spChg>
      </pc:sldChg>
      <pc:sldChg chg="modSp">
        <pc:chgData name="Grant Eyer" userId="9dc3d7ed9e6e01c1" providerId="Windows Live" clId="Web-{D4B7CD57-08A0-4A97-BE7E-AD6397E3EE6C}" dt="2021-04-25T00:19:20.645" v="800" actId="20577"/>
        <pc:sldMkLst>
          <pc:docMk/>
          <pc:sldMk cId="1319748146" sldId="283"/>
        </pc:sldMkLst>
        <pc:spChg chg="mod">
          <ac:chgData name="Grant Eyer" userId="9dc3d7ed9e6e01c1" providerId="Windows Live" clId="Web-{D4B7CD57-08A0-4A97-BE7E-AD6397E3EE6C}" dt="2021-04-25T00:19:20.645" v="800" actId="20577"/>
          <ac:spMkLst>
            <pc:docMk/>
            <pc:sldMk cId="1319748146" sldId="283"/>
            <ac:spMk id="3" creationId="{A53BD129-2962-4702-9051-F603F535BCEB}"/>
          </ac:spMkLst>
        </pc:spChg>
      </pc:sldChg>
      <pc:sldChg chg="modSp">
        <pc:chgData name="Grant Eyer" userId="9dc3d7ed9e6e01c1" providerId="Windows Live" clId="Web-{D4B7CD57-08A0-4A97-BE7E-AD6397E3EE6C}" dt="2021-04-25T00:59:05.639" v="2028" actId="20577"/>
        <pc:sldMkLst>
          <pc:docMk/>
          <pc:sldMk cId="1757529707" sldId="284"/>
        </pc:sldMkLst>
        <pc:spChg chg="mod">
          <ac:chgData name="Grant Eyer" userId="9dc3d7ed9e6e01c1" providerId="Windows Live" clId="Web-{D4B7CD57-08A0-4A97-BE7E-AD6397E3EE6C}" dt="2021-04-25T00:28:23.783" v="1854" actId="20577"/>
          <ac:spMkLst>
            <pc:docMk/>
            <pc:sldMk cId="1757529707" sldId="284"/>
            <ac:spMk id="2" creationId="{45CAEEED-46F4-4313-8C41-51F04EE83858}"/>
          </ac:spMkLst>
        </pc:spChg>
        <pc:spChg chg="mod">
          <ac:chgData name="Grant Eyer" userId="9dc3d7ed9e6e01c1" providerId="Windows Live" clId="Web-{D4B7CD57-08A0-4A97-BE7E-AD6397E3EE6C}" dt="2021-04-25T00:59:05.639" v="2028" actId="20577"/>
          <ac:spMkLst>
            <pc:docMk/>
            <pc:sldMk cId="1757529707" sldId="284"/>
            <ac:spMk id="5" creationId="{6FE982B4-CA37-4226-9FED-428019FF738A}"/>
          </ac:spMkLst>
        </pc:spChg>
        <pc:picChg chg="mod">
          <ac:chgData name="Grant Eyer" userId="9dc3d7ed9e6e01c1" providerId="Windows Live" clId="Web-{D4B7CD57-08A0-4A97-BE7E-AD6397E3EE6C}" dt="2021-04-25T00:58:11.780" v="1875" actId="1076"/>
          <ac:picMkLst>
            <pc:docMk/>
            <pc:sldMk cId="1757529707" sldId="284"/>
            <ac:picMk id="4" creationId="{3BDFB6E5-6F02-42D2-830E-BD5B7BB885C1}"/>
          </ac:picMkLst>
        </pc:picChg>
      </pc:sldChg>
      <pc:sldChg chg="modSp">
        <pc:chgData name="Grant Eyer" userId="9dc3d7ed9e6e01c1" providerId="Windows Live" clId="Web-{D4B7CD57-08A0-4A97-BE7E-AD6397E3EE6C}" dt="2021-04-25T00:10:52.290" v="299" actId="20577"/>
        <pc:sldMkLst>
          <pc:docMk/>
          <pc:sldMk cId="3064047200" sldId="290"/>
        </pc:sldMkLst>
        <pc:spChg chg="mod">
          <ac:chgData name="Grant Eyer" userId="9dc3d7ed9e6e01c1" providerId="Windows Live" clId="Web-{D4B7CD57-08A0-4A97-BE7E-AD6397E3EE6C}" dt="2021-04-25T00:10:52.290" v="299" actId="20577"/>
          <ac:spMkLst>
            <pc:docMk/>
            <pc:sldMk cId="3064047200" sldId="290"/>
            <ac:spMk id="6" creationId="{012703C5-8F3C-4F28-A5FB-66D98E8BDF92}"/>
          </ac:spMkLst>
        </pc:spChg>
      </pc:sldChg>
      <pc:sldChg chg="modSp">
        <pc:chgData name="Grant Eyer" userId="9dc3d7ed9e6e01c1" providerId="Windows Live" clId="Web-{D4B7CD57-08A0-4A97-BE7E-AD6397E3EE6C}" dt="2021-04-25T00:11:13.680" v="317" actId="20577"/>
        <pc:sldMkLst>
          <pc:docMk/>
          <pc:sldMk cId="2376488493" sldId="292"/>
        </pc:sldMkLst>
        <pc:spChg chg="mod">
          <ac:chgData name="Grant Eyer" userId="9dc3d7ed9e6e01c1" providerId="Windows Live" clId="Web-{D4B7CD57-08A0-4A97-BE7E-AD6397E3EE6C}" dt="2021-04-25T00:11:13.680" v="317" actId="20577"/>
          <ac:spMkLst>
            <pc:docMk/>
            <pc:sldMk cId="2376488493" sldId="292"/>
            <ac:spMk id="6" creationId="{B2E2C292-B838-4A4D-B5DB-4BD0FF535B8B}"/>
          </ac:spMkLst>
        </pc:spChg>
      </pc:sldChg>
      <pc:sldChg chg="modSp">
        <pc:chgData name="Grant Eyer" userId="9dc3d7ed9e6e01c1" providerId="Windows Live" clId="Web-{D4B7CD57-08A0-4A97-BE7E-AD6397E3EE6C}" dt="2021-04-25T00:11:58.430" v="330" actId="14100"/>
        <pc:sldMkLst>
          <pc:docMk/>
          <pc:sldMk cId="1992026167" sldId="293"/>
        </pc:sldMkLst>
        <pc:spChg chg="mod">
          <ac:chgData name="Grant Eyer" userId="9dc3d7ed9e6e01c1" providerId="Windows Live" clId="Web-{D4B7CD57-08A0-4A97-BE7E-AD6397E3EE6C}" dt="2021-04-25T00:11:58.430" v="330" actId="14100"/>
          <ac:spMkLst>
            <pc:docMk/>
            <pc:sldMk cId="1992026167" sldId="293"/>
            <ac:spMk id="6" creationId="{A65BFE0B-5F28-4A8B-B808-0C8682B71DF4}"/>
          </ac:spMkLst>
        </pc:spChg>
      </pc:sldChg>
      <pc:sldChg chg="modSp">
        <pc:chgData name="Grant Eyer" userId="9dc3d7ed9e6e01c1" providerId="Windows Live" clId="Web-{D4B7CD57-08A0-4A97-BE7E-AD6397E3EE6C}" dt="2021-04-25T00:13:09.851" v="387" actId="20577"/>
        <pc:sldMkLst>
          <pc:docMk/>
          <pc:sldMk cId="3706145072" sldId="295"/>
        </pc:sldMkLst>
        <pc:spChg chg="mod">
          <ac:chgData name="Grant Eyer" userId="9dc3d7ed9e6e01c1" providerId="Windows Live" clId="Web-{D4B7CD57-08A0-4A97-BE7E-AD6397E3EE6C}" dt="2021-04-25T00:13:09.851" v="387" actId="20577"/>
          <ac:spMkLst>
            <pc:docMk/>
            <pc:sldMk cId="3706145072" sldId="295"/>
            <ac:spMk id="6" creationId="{365BF3F2-2F28-46B3-A3AB-8DE6AC6BC910}"/>
          </ac:spMkLst>
        </pc:spChg>
      </pc:sldChg>
      <pc:sldChg chg="modSp">
        <pc:chgData name="Grant Eyer" userId="9dc3d7ed9e6e01c1" providerId="Windows Live" clId="Web-{D4B7CD57-08A0-4A97-BE7E-AD6397E3EE6C}" dt="2021-04-25T00:27:58.721" v="1842" actId="1076"/>
        <pc:sldMkLst>
          <pc:docMk/>
          <pc:sldMk cId="1456480330" sldId="297"/>
        </pc:sldMkLst>
        <pc:spChg chg="mod">
          <ac:chgData name="Grant Eyer" userId="9dc3d7ed9e6e01c1" providerId="Windows Live" clId="Web-{D4B7CD57-08A0-4A97-BE7E-AD6397E3EE6C}" dt="2021-04-25T00:06:22.042" v="20" actId="20577"/>
          <ac:spMkLst>
            <pc:docMk/>
            <pc:sldMk cId="1456480330" sldId="297"/>
            <ac:spMk id="2" creationId="{EEBD5AED-1BB5-4F2C-9AAE-81D86B68C667}"/>
          </ac:spMkLst>
        </pc:spChg>
        <pc:picChg chg="mod">
          <ac:chgData name="Grant Eyer" userId="9dc3d7ed9e6e01c1" providerId="Windows Live" clId="Web-{D4B7CD57-08A0-4A97-BE7E-AD6397E3EE6C}" dt="2021-04-25T00:27:58.721" v="1842" actId="1076"/>
          <ac:picMkLst>
            <pc:docMk/>
            <pc:sldMk cId="1456480330" sldId="297"/>
            <ac:picMk id="4" creationId="{6F8996F4-A4A3-4948-ADEF-C457FC0D0D96}"/>
          </ac:picMkLst>
        </pc:picChg>
      </pc:sldChg>
      <pc:sldChg chg="modSp">
        <pc:chgData name="Grant Eyer" userId="9dc3d7ed9e6e01c1" providerId="Windows Live" clId="Web-{D4B7CD57-08A0-4A97-BE7E-AD6397E3EE6C}" dt="2021-04-25T00:05:46.401" v="19" actId="20577"/>
        <pc:sldMkLst>
          <pc:docMk/>
          <pc:sldMk cId="1769106614" sldId="300"/>
        </pc:sldMkLst>
        <pc:spChg chg="mod">
          <ac:chgData name="Grant Eyer" userId="9dc3d7ed9e6e01c1" providerId="Windows Live" clId="Web-{D4B7CD57-08A0-4A97-BE7E-AD6397E3EE6C}" dt="2021-04-25T00:05:46.401" v="19" actId="20577"/>
          <ac:spMkLst>
            <pc:docMk/>
            <pc:sldMk cId="1769106614" sldId="300"/>
            <ac:spMk id="2" creationId="{CC2976EF-F7FF-46A2-96C7-B07B2189CEF6}"/>
          </ac:spMkLst>
        </pc:spChg>
      </pc:sldChg>
      <pc:sldChg chg="addSp delSp modSp new">
        <pc:chgData name="Grant Eyer" userId="9dc3d7ed9e6e01c1" providerId="Windows Live" clId="Web-{D4B7CD57-08A0-4A97-BE7E-AD6397E3EE6C}" dt="2021-04-25T00:27:47.065" v="1839" actId="20577"/>
        <pc:sldMkLst>
          <pc:docMk/>
          <pc:sldMk cId="1963294863" sldId="306"/>
        </pc:sldMkLst>
        <pc:spChg chg="add del mod">
          <ac:chgData name="Grant Eyer" userId="9dc3d7ed9e6e01c1" providerId="Windows Live" clId="Web-{D4B7CD57-08A0-4A97-BE7E-AD6397E3EE6C}" dt="2021-04-25T00:27:25.283" v="1805" actId="20577"/>
          <ac:spMkLst>
            <pc:docMk/>
            <pc:sldMk cId="1963294863" sldId="306"/>
            <ac:spMk id="2" creationId="{7B4962F3-8A8C-4EA8-904C-DAC1D2BD994B}"/>
          </ac:spMkLst>
        </pc:spChg>
        <pc:spChg chg="add mod">
          <ac:chgData name="Grant Eyer" userId="9dc3d7ed9e6e01c1" providerId="Windows Live" clId="Web-{D4B7CD57-08A0-4A97-BE7E-AD6397E3EE6C}" dt="2021-04-25T00:27:47.065" v="1839" actId="20577"/>
          <ac:spMkLst>
            <pc:docMk/>
            <pc:sldMk cId="1963294863" sldId="306"/>
            <ac:spMk id="4" creationId="{209A49E5-7B42-4557-99AA-1BCAF9B943FE}"/>
          </ac:spMkLst>
        </pc:spChg>
      </pc:sldChg>
      <pc:sldChg chg="addSp delSp modSp new">
        <pc:chgData name="Grant Eyer" userId="9dc3d7ed9e6e01c1" providerId="Windows Live" clId="Web-{D4B7CD57-08A0-4A97-BE7E-AD6397E3EE6C}" dt="2021-04-25T01:02:26.826" v="2378" actId="20577"/>
        <pc:sldMkLst>
          <pc:docMk/>
          <pc:sldMk cId="1693677497" sldId="307"/>
        </pc:sldMkLst>
        <pc:spChg chg="mod">
          <ac:chgData name="Grant Eyer" userId="9dc3d7ed9e6e01c1" providerId="Windows Live" clId="Web-{D4B7CD57-08A0-4A97-BE7E-AD6397E3EE6C}" dt="2021-04-25T01:02:26.826" v="2378" actId="20577"/>
          <ac:spMkLst>
            <pc:docMk/>
            <pc:sldMk cId="1693677497" sldId="307"/>
            <ac:spMk id="2" creationId="{A2A56116-5844-47A7-8996-578C91D00166}"/>
          </ac:spMkLst>
        </pc:spChg>
        <pc:spChg chg="del">
          <ac:chgData name="Grant Eyer" userId="9dc3d7ed9e6e01c1" providerId="Windows Live" clId="Web-{D4B7CD57-08A0-4A97-BE7E-AD6397E3EE6C}" dt="2021-04-25T00:54:53.886" v="1867" actId="20577"/>
          <ac:spMkLst>
            <pc:docMk/>
            <pc:sldMk cId="1693677497" sldId="307"/>
            <ac:spMk id="3" creationId="{8B63A5A5-2493-4B84-8893-005EB6E98904}"/>
          </ac:spMkLst>
        </pc:spChg>
        <pc:spChg chg="add mod">
          <ac:chgData name="Grant Eyer" userId="9dc3d7ed9e6e01c1" providerId="Windows Live" clId="Web-{D4B7CD57-08A0-4A97-BE7E-AD6397E3EE6C}" dt="2021-04-25T01:01:48.123" v="2320" actId="1076"/>
          <ac:spMkLst>
            <pc:docMk/>
            <pc:sldMk cId="1693677497" sldId="307"/>
            <ac:spMk id="6" creationId="{905DAEFC-D8A5-40A1-8EF5-C7040DA74B49}"/>
          </ac:spMkLst>
        </pc:spChg>
        <pc:picChg chg="add mod ord">
          <ac:chgData name="Grant Eyer" userId="9dc3d7ed9e6e01c1" providerId="Windows Live" clId="Web-{D4B7CD57-08A0-4A97-BE7E-AD6397E3EE6C}" dt="2021-04-25T00:55:06.808" v="1872" actId="1076"/>
          <ac:picMkLst>
            <pc:docMk/>
            <pc:sldMk cId="1693677497" sldId="307"/>
            <ac:picMk id="4" creationId="{9D1E5394-769C-4E5A-9908-EC2B0F869508}"/>
          </ac:picMkLst>
        </pc:picChg>
      </pc:sldChg>
      <pc:sldChg chg="addSp delSp modSp new">
        <pc:chgData name="Grant Eyer" userId="9dc3d7ed9e6e01c1" providerId="Windows Live" clId="Web-{D4B7CD57-08A0-4A97-BE7E-AD6397E3EE6C}" dt="2021-04-25T01:03:32.466" v="2409" actId="1076"/>
        <pc:sldMkLst>
          <pc:docMk/>
          <pc:sldMk cId="2778164719" sldId="308"/>
        </pc:sldMkLst>
        <pc:spChg chg="mod">
          <ac:chgData name="Grant Eyer" userId="9dc3d7ed9e6e01c1" providerId="Windows Live" clId="Web-{D4B7CD57-08A0-4A97-BE7E-AD6397E3EE6C}" dt="2021-04-25T01:02:46.919" v="2394" actId="20577"/>
          <ac:spMkLst>
            <pc:docMk/>
            <pc:sldMk cId="2778164719" sldId="308"/>
            <ac:spMk id="2" creationId="{672808B0-46ED-448E-8E09-F2700BE46B66}"/>
          </ac:spMkLst>
        </pc:spChg>
        <pc:spChg chg="del">
          <ac:chgData name="Grant Eyer" userId="9dc3d7ed9e6e01c1" providerId="Windows Live" clId="Web-{D4B7CD57-08A0-4A97-BE7E-AD6397E3EE6C}" dt="2021-04-25T01:02:01.560" v="2323" actId="1076"/>
          <ac:spMkLst>
            <pc:docMk/>
            <pc:sldMk cId="2778164719" sldId="308"/>
            <ac:spMk id="3" creationId="{0246BC57-66B5-427B-9866-62C523F9F7E1}"/>
          </ac:spMkLst>
        </pc:spChg>
        <pc:picChg chg="add del mod">
          <ac:chgData name="Grant Eyer" userId="9dc3d7ed9e6e01c1" providerId="Windows Live" clId="Web-{D4B7CD57-08A0-4A97-BE7E-AD6397E3EE6C}" dt="2021-04-25T01:02:42.622" v="2382" actId="1076"/>
          <ac:picMkLst>
            <pc:docMk/>
            <pc:sldMk cId="2778164719" sldId="308"/>
            <ac:picMk id="5" creationId="{F4FDBABF-A944-4801-9A40-114EDD27DBBF}"/>
          </ac:picMkLst>
        </pc:picChg>
        <pc:picChg chg="add mod">
          <ac:chgData name="Grant Eyer" userId="9dc3d7ed9e6e01c1" providerId="Windows Live" clId="Web-{D4B7CD57-08A0-4A97-BE7E-AD6397E3EE6C}" dt="2021-04-25T01:03:32.466" v="2409" actId="1076"/>
          <ac:picMkLst>
            <pc:docMk/>
            <pc:sldMk cId="2778164719" sldId="308"/>
            <ac:picMk id="6" creationId="{26032DCC-80C9-4E7D-BF54-FFD4D88D3D79}"/>
          </ac:picMkLst>
        </pc:picChg>
      </pc:sldChg>
      <pc:sldChg chg="addSp modSp add replId">
        <pc:chgData name="Grant Eyer" userId="9dc3d7ed9e6e01c1" providerId="Windows Live" clId="Web-{D4B7CD57-08A0-4A97-BE7E-AD6397E3EE6C}" dt="2021-04-25T01:04:13.122" v="2416" actId="1076"/>
        <pc:sldMkLst>
          <pc:docMk/>
          <pc:sldMk cId="1166169878" sldId="309"/>
        </pc:sldMkLst>
        <pc:spChg chg="mod">
          <ac:chgData name="Grant Eyer" userId="9dc3d7ed9e6e01c1" providerId="Windows Live" clId="Web-{D4B7CD57-08A0-4A97-BE7E-AD6397E3EE6C}" dt="2021-04-25T01:03:04.419" v="2404" actId="20577"/>
          <ac:spMkLst>
            <pc:docMk/>
            <pc:sldMk cId="1166169878" sldId="309"/>
            <ac:spMk id="2" creationId="{672808B0-46ED-448E-8E09-F2700BE46B66}"/>
          </ac:spMkLst>
        </pc:spChg>
        <pc:picChg chg="add mod">
          <ac:chgData name="Grant Eyer" userId="9dc3d7ed9e6e01c1" providerId="Windows Live" clId="Web-{D4B7CD57-08A0-4A97-BE7E-AD6397E3EE6C}" dt="2021-04-25T01:04:13.122" v="2416" actId="1076"/>
          <ac:picMkLst>
            <pc:docMk/>
            <pc:sldMk cId="1166169878" sldId="309"/>
            <ac:picMk id="3" creationId="{D6528A47-A215-40FE-B991-A122B5DE8E94}"/>
          </ac:picMkLst>
        </pc:picChg>
      </pc:sldChg>
      <pc:sldChg chg="add del replId">
        <pc:chgData name="Grant Eyer" userId="9dc3d7ed9e6e01c1" providerId="Windows Live" clId="Web-{D4B7CD57-08A0-4A97-BE7E-AD6397E3EE6C}" dt="2021-04-25T01:01:50.654" v="2321" actId="1076"/>
        <pc:sldMkLst>
          <pc:docMk/>
          <pc:sldMk cId="3086225814" sldId="309"/>
        </pc:sldMkLst>
      </pc:sldChg>
    </pc:docChg>
  </pc:docChgLst>
  <pc:docChgLst>
    <pc:chgData name="Grant Eyer" userId="9dc3d7ed9e6e01c1" providerId="Windows Live" clId="Web-{457EE36C-540F-4D1E-8D9C-280C44EBAEF4}"/>
    <pc:docChg chg="addSld delSld modSld">
      <pc:chgData name="Grant Eyer" userId="9dc3d7ed9e6e01c1" providerId="Windows Live" clId="Web-{457EE36C-540F-4D1E-8D9C-280C44EBAEF4}" dt="2021-04-25T03:20:40.030" v="352" actId="20577"/>
      <pc:docMkLst>
        <pc:docMk/>
      </pc:docMkLst>
      <pc:sldChg chg="modSp">
        <pc:chgData name="Grant Eyer" userId="9dc3d7ed9e6e01c1" providerId="Windows Live" clId="Web-{457EE36C-540F-4D1E-8D9C-280C44EBAEF4}" dt="2021-04-25T03:20:40.030" v="352" actId="20577"/>
        <pc:sldMkLst>
          <pc:docMk/>
          <pc:sldMk cId="1703563679" sldId="265"/>
        </pc:sldMkLst>
        <pc:spChg chg="mod">
          <ac:chgData name="Grant Eyer" userId="9dc3d7ed9e6e01c1" providerId="Windows Live" clId="Web-{457EE36C-540F-4D1E-8D9C-280C44EBAEF4}" dt="2021-04-25T03:20:40.030" v="352" actId="20577"/>
          <ac:spMkLst>
            <pc:docMk/>
            <pc:sldMk cId="1703563679" sldId="265"/>
            <ac:spMk id="3" creationId="{F159B156-78C4-4F16-85C8-25577F1DE8A1}"/>
          </ac:spMkLst>
        </pc:spChg>
      </pc:sldChg>
      <pc:sldChg chg="new del">
        <pc:chgData name="Grant Eyer" userId="9dc3d7ed9e6e01c1" providerId="Windows Live" clId="Web-{457EE36C-540F-4D1E-8D9C-280C44EBAEF4}" dt="2021-04-25T03:13:00.720" v="3" actId="20577"/>
        <pc:sldMkLst>
          <pc:docMk/>
          <pc:sldMk cId="2895158204" sldId="310"/>
        </pc:sldMkLst>
      </pc:sldChg>
      <pc:sldChg chg="addSp modSp new">
        <pc:chgData name="Grant Eyer" userId="9dc3d7ed9e6e01c1" providerId="Windows Live" clId="Web-{457EE36C-540F-4D1E-8D9C-280C44EBAEF4}" dt="2021-04-25T03:14:01.081" v="42" actId="1076"/>
        <pc:sldMkLst>
          <pc:docMk/>
          <pc:sldMk cId="3068144516" sldId="310"/>
        </pc:sldMkLst>
        <pc:spChg chg="mod">
          <ac:chgData name="Grant Eyer" userId="9dc3d7ed9e6e01c1" providerId="Windows Live" clId="Web-{457EE36C-540F-4D1E-8D9C-280C44EBAEF4}" dt="2021-04-25T03:13:23.689" v="15" actId="20577"/>
          <ac:spMkLst>
            <pc:docMk/>
            <pc:sldMk cId="3068144516" sldId="310"/>
            <ac:spMk id="2" creationId="{A9232A80-4112-4408-9223-06DA0F34698F}"/>
          </ac:spMkLst>
        </pc:spChg>
        <pc:picChg chg="add mod">
          <ac:chgData name="Grant Eyer" userId="9dc3d7ed9e6e01c1" providerId="Windows Live" clId="Web-{457EE36C-540F-4D1E-8D9C-280C44EBAEF4}" dt="2021-04-25T03:14:01.081" v="42" actId="1076"/>
          <ac:picMkLst>
            <pc:docMk/>
            <pc:sldMk cId="3068144516" sldId="310"/>
            <ac:picMk id="3" creationId="{8CF5425B-084A-408D-96E0-F6DFC7CF87E9}"/>
          </ac:picMkLst>
        </pc:picChg>
      </pc:sldChg>
      <pc:sldChg chg="addSp modSp new">
        <pc:chgData name="Grant Eyer" userId="9dc3d7ed9e6e01c1" providerId="Windows Live" clId="Web-{457EE36C-540F-4D1E-8D9C-280C44EBAEF4}" dt="2021-04-25T03:14:24.082" v="48" actId="1076"/>
        <pc:sldMkLst>
          <pc:docMk/>
          <pc:sldMk cId="1306099516" sldId="311"/>
        </pc:sldMkLst>
        <pc:spChg chg="mod">
          <ac:chgData name="Grant Eyer" userId="9dc3d7ed9e6e01c1" providerId="Windows Live" clId="Web-{457EE36C-540F-4D1E-8D9C-280C44EBAEF4}" dt="2021-04-25T03:13:27.924" v="21" actId="20577"/>
          <ac:spMkLst>
            <pc:docMk/>
            <pc:sldMk cId="1306099516" sldId="311"/>
            <ac:spMk id="2" creationId="{44ADF142-16A2-45F3-9B98-32D02C577C3C}"/>
          </ac:spMkLst>
        </pc:spChg>
        <pc:picChg chg="add mod">
          <ac:chgData name="Grant Eyer" userId="9dc3d7ed9e6e01c1" providerId="Windows Live" clId="Web-{457EE36C-540F-4D1E-8D9C-280C44EBAEF4}" dt="2021-04-25T03:14:24.082" v="48" actId="1076"/>
          <ac:picMkLst>
            <pc:docMk/>
            <pc:sldMk cId="1306099516" sldId="311"/>
            <ac:picMk id="3" creationId="{B6A25EBA-F47A-4D80-836B-3FEC7E8C3547}"/>
          </ac:picMkLst>
        </pc:picChg>
      </pc:sldChg>
      <pc:sldChg chg="addSp modSp new">
        <pc:chgData name="Grant Eyer" userId="9dc3d7ed9e6e01c1" providerId="Windows Live" clId="Web-{457EE36C-540F-4D1E-8D9C-280C44EBAEF4}" dt="2021-04-25T03:15:58.303" v="52" actId="1076"/>
        <pc:sldMkLst>
          <pc:docMk/>
          <pc:sldMk cId="876666852" sldId="312"/>
        </pc:sldMkLst>
        <pc:spChg chg="mod">
          <ac:chgData name="Grant Eyer" userId="9dc3d7ed9e6e01c1" providerId="Windows Live" clId="Web-{457EE36C-540F-4D1E-8D9C-280C44EBAEF4}" dt="2021-04-25T03:13:33.940" v="36" actId="20577"/>
          <ac:spMkLst>
            <pc:docMk/>
            <pc:sldMk cId="876666852" sldId="312"/>
            <ac:spMk id="2" creationId="{6E3B7574-FF48-4D0C-AB31-9A1C615D792D}"/>
          </ac:spMkLst>
        </pc:spChg>
        <pc:picChg chg="add mod">
          <ac:chgData name="Grant Eyer" userId="9dc3d7ed9e6e01c1" providerId="Windows Live" clId="Web-{457EE36C-540F-4D1E-8D9C-280C44EBAEF4}" dt="2021-04-25T03:15:58.303" v="52" actId="1076"/>
          <ac:picMkLst>
            <pc:docMk/>
            <pc:sldMk cId="876666852" sldId="312"/>
            <ac:picMk id="3" creationId="{75096845-D814-4A49-9EB3-CDB1AFC82DE5}"/>
          </ac:picMkLst>
        </pc:picChg>
      </pc:sldChg>
    </pc:docChg>
  </pc:docChgLst>
  <pc:docChgLst>
    <pc:chgData name="Grant Eyer" userId="9dc3d7ed9e6e01c1" providerId="Windows Live" clId="Web-{1909715D-A8D8-4756-8608-66075E4F686E}"/>
    <pc:docChg chg="modSld">
      <pc:chgData name="Grant Eyer" userId="9dc3d7ed9e6e01c1" providerId="Windows Live" clId="Web-{1909715D-A8D8-4756-8608-66075E4F686E}" dt="2021-04-25T20:27:28.038" v="66" actId="1076"/>
      <pc:docMkLst>
        <pc:docMk/>
      </pc:docMkLst>
      <pc:sldChg chg="addSp delSp modSp">
        <pc:chgData name="Grant Eyer" userId="9dc3d7ed9e6e01c1" providerId="Windows Live" clId="Web-{1909715D-A8D8-4756-8608-66075E4F686E}" dt="2021-04-25T20:21:04.857" v="6" actId="1076"/>
        <pc:sldMkLst>
          <pc:docMk/>
          <pc:sldMk cId="787619411" sldId="270"/>
        </pc:sldMkLst>
        <pc:picChg chg="add mod">
          <ac:chgData name="Grant Eyer" userId="9dc3d7ed9e6e01c1" providerId="Windows Live" clId="Web-{1909715D-A8D8-4756-8608-66075E4F686E}" dt="2021-04-25T20:21:04.857" v="6" actId="1076"/>
          <ac:picMkLst>
            <pc:docMk/>
            <pc:sldMk cId="787619411" sldId="270"/>
            <ac:picMk id="3" creationId="{7811BB76-8819-452F-8600-8C989D250D92}"/>
          </ac:picMkLst>
        </pc:picChg>
        <pc:picChg chg="del">
          <ac:chgData name="Grant Eyer" userId="9dc3d7ed9e6e01c1" providerId="Windows Live" clId="Web-{1909715D-A8D8-4756-8608-66075E4F686E}" dt="2021-04-25T20:20:37.950" v="0" actId="1076"/>
          <ac:picMkLst>
            <pc:docMk/>
            <pc:sldMk cId="787619411" sldId="270"/>
            <ac:picMk id="10" creationId="{12E1B8D2-72CF-4E45-8394-AE33D9E841E7}"/>
          </ac:picMkLst>
        </pc:picChg>
      </pc:sldChg>
      <pc:sldChg chg="addSp delSp modSp">
        <pc:chgData name="Grant Eyer" userId="9dc3d7ed9e6e01c1" providerId="Windows Live" clId="Web-{1909715D-A8D8-4756-8608-66075E4F686E}" dt="2021-04-25T20:21:55.420" v="12" actId="1076"/>
        <pc:sldMkLst>
          <pc:docMk/>
          <pc:sldMk cId="3111618753" sldId="274"/>
        </pc:sldMkLst>
        <pc:picChg chg="add mod">
          <ac:chgData name="Grant Eyer" userId="9dc3d7ed9e6e01c1" providerId="Windows Live" clId="Web-{1909715D-A8D8-4756-8608-66075E4F686E}" dt="2021-04-25T20:21:55.420" v="12" actId="1076"/>
          <ac:picMkLst>
            <pc:docMk/>
            <pc:sldMk cId="3111618753" sldId="274"/>
            <ac:picMk id="3" creationId="{433DFFD1-36D4-491E-9B98-D3575E7954DC}"/>
          </ac:picMkLst>
        </pc:picChg>
        <pc:picChg chg="del">
          <ac:chgData name="Grant Eyer" userId="9dc3d7ed9e6e01c1" providerId="Windows Live" clId="Web-{1909715D-A8D8-4756-8608-66075E4F686E}" dt="2021-04-25T20:21:15.185" v="7" actId="1076"/>
          <ac:picMkLst>
            <pc:docMk/>
            <pc:sldMk cId="3111618753" sldId="274"/>
            <ac:picMk id="7" creationId="{9FBDF250-9034-473A-87E0-CE361A3C0918}"/>
          </ac:picMkLst>
        </pc:picChg>
      </pc:sldChg>
      <pc:sldChg chg="addSp delSp modSp">
        <pc:chgData name="Grant Eyer" userId="9dc3d7ed9e6e01c1" providerId="Windows Live" clId="Web-{1909715D-A8D8-4756-8608-66075E4F686E}" dt="2021-04-25T20:23:07.625" v="17" actId="1076"/>
        <pc:sldMkLst>
          <pc:docMk/>
          <pc:sldMk cId="1306319724" sldId="275"/>
        </pc:sldMkLst>
        <pc:picChg chg="del">
          <ac:chgData name="Grant Eyer" userId="9dc3d7ed9e6e01c1" providerId="Windows Live" clId="Web-{1909715D-A8D8-4756-8608-66075E4F686E}" dt="2021-04-25T20:22:52.172" v="13" actId="1076"/>
          <ac:picMkLst>
            <pc:docMk/>
            <pc:sldMk cId="1306319724" sldId="275"/>
            <ac:picMk id="3" creationId="{616F0A67-47B1-4887-B4F9-5F390367B135}"/>
          </ac:picMkLst>
        </pc:picChg>
        <pc:picChg chg="add mod">
          <ac:chgData name="Grant Eyer" userId="9dc3d7ed9e6e01c1" providerId="Windows Live" clId="Web-{1909715D-A8D8-4756-8608-66075E4F686E}" dt="2021-04-25T20:23:07.625" v="17" actId="1076"/>
          <ac:picMkLst>
            <pc:docMk/>
            <pc:sldMk cId="1306319724" sldId="275"/>
            <ac:picMk id="4" creationId="{BCA66DBD-3628-44D4-9DB1-D4657246CD77}"/>
          </ac:picMkLst>
        </pc:picChg>
      </pc:sldChg>
      <pc:sldChg chg="addSp delSp modSp">
        <pc:chgData name="Grant Eyer" userId="9dc3d7ed9e6e01c1" providerId="Windows Live" clId="Web-{1909715D-A8D8-4756-8608-66075E4F686E}" dt="2021-04-25T20:23:31.017" v="22" actId="1076"/>
        <pc:sldMkLst>
          <pc:docMk/>
          <pc:sldMk cId="2477329474" sldId="276"/>
        </pc:sldMkLst>
        <pc:picChg chg="del">
          <ac:chgData name="Grant Eyer" userId="9dc3d7ed9e6e01c1" providerId="Windows Live" clId="Web-{1909715D-A8D8-4756-8608-66075E4F686E}" dt="2021-04-25T20:23:11.047" v="18" actId="1076"/>
          <ac:picMkLst>
            <pc:docMk/>
            <pc:sldMk cId="2477329474" sldId="276"/>
            <ac:picMk id="3" creationId="{A4C23C12-2800-4414-961F-FAE8A0713D62}"/>
          </ac:picMkLst>
        </pc:picChg>
        <pc:picChg chg="add mod">
          <ac:chgData name="Grant Eyer" userId="9dc3d7ed9e6e01c1" providerId="Windows Live" clId="Web-{1909715D-A8D8-4756-8608-66075E4F686E}" dt="2021-04-25T20:23:31.017" v="22" actId="1076"/>
          <ac:picMkLst>
            <pc:docMk/>
            <pc:sldMk cId="2477329474" sldId="276"/>
            <ac:picMk id="4" creationId="{D2887832-15EC-4814-8B4D-C5F13A8932F4}"/>
          </ac:picMkLst>
        </pc:picChg>
      </pc:sldChg>
      <pc:sldChg chg="addSp delSp modSp">
        <pc:chgData name="Grant Eyer" userId="9dc3d7ed9e6e01c1" providerId="Windows Live" clId="Web-{1909715D-A8D8-4756-8608-66075E4F686E}" dt="2021-04-25T20:24:13.986" v="30" actId="1076"/>
        <pc:sldMkLst>
          <pc:docMk/>
          <pc:sldMk cId="2453978974" sldId="277"/>
        </pc:sldMkLst>
        <pc:picChg chg="add mod">
          <ac:chgData name="Grant Eyer" userId="9dc3d7ed9e6e01c1" providerId="Windows Live" clId="Web-{1909715D-A8D8-4756-8608-66075E4F686E}" dt="2021-04-25T20:24:13.986" v="30" actId="1076"/>
          <ac:picMkLst>
            <pc:docMk/>
            <pc:sldMk cId="2453978974" sldId="277"/>
            <ac:picMk id="3" creationId="{BBD10B32-6DE8-49FA-80BA-D2C9F56429F7}"/>
          </ac:picMkLst>
        </pc:picChg>
        <pc:picChg chg="del">
          <ac:chgData name="Grant Eyer" userId="9dc3d7ed9e6e01c1" providerId="Windows Live" clId="Web-{1909715D-A8D8-4756-8608-66075E4F686E}" dt="2021-04-25T20:23:41.361" v="23" actId="1076"/>
          <ac:picMkLst>
            <pc:docMk/>
            <pc:sldMk cId="2453978974" sldId="277"/>
            <ac:picMk id="8" creationId="{478C3CF5-6A36-494F-B505-2F9626EBD104}"/>
          </ac:picMkLst>
        </pc:picChg>
      </pc:sldChg>
      <pc:sldChg chg="addSp delSp modSp">
        <pc:chgData name="Grant Eyer" userId="9dc3d7ed9e6e01c1" providerId="Windows Live" clId="Web-{1909715D-A8D8-4756-8608-66075E4F686E}" dt="2021-04-25T20:24:47.018" v="36" actId="1076"/>
        <pc:sldMkLst>
          <pc:docMk/>
          <pc:sldMk cId="1015370653" sldId="278"/>
        </pc:sldMkLst>
        <pc:spChg chg="mod">
          <ac:chgData name="Grant Eyer" userId="9dc3d7ed9e6e01c1" providerId="Windows Live" clId="Web-{1909715D-A8D8-4756-8608-66075E4F686E}" dt="2021-04-25T20:24:22.408" v="32" actId="1076"/>
          <ac:spMkLst>
            <pc:docMk/>
            <pc:sldMk cId="1015370653" sldId="278"/>
            <ac:spMk id="5" creationId="{E24F44D6-4934-4873-AE58-BCB789B57BCE}"/>
          </ac:spMkLst>
        </pc:spChg>
        <pc:picChg chg="add mod">
          <ac:chgData name="Grant Eyer" userId="9dc3d7ed9e6e01c1" providerId="Windows Live" clId="Web-{1909715D-A8D8-4756-8608-66075E4F686E}" dt="2021-04-25T20:24:47.018" v="36" actId="1076"/>
          <ac:picMkLst>
            <pc:docMk/>
            <pc:sldMk cId="1015370653" sldId="278"/>
            <ac:picMk id="3" creationId="{76C0D888-7DDE-4720-8300-2F7889B5E66A}"/>
          </ac:picMkLst>
        </pc:picChg>
        <pc:picChg chg="del">
          <ac:chgData name="Grant Eyer" userId="9dc3d7ed9e6e01c1" providerId="Windows Live" clId="Web-{1909715D-A8D8-4756-8608-66075E4F686E}" dt="2021-04-25T20:24:20.533" v="31" actId="1076"/>
          <ac:picMkLst>
            <pc:docMk/>
            <pc:sldMk cId="1015370653" sldId="278"/>
            <ac:picMk id="8" creationId="{5E704176-5446-4ABA-9426-061B312F03CB}"/>
          </ac:picMkLst>
        </pc:picChg>
      </pc:sldChg>
      <pc:sldChg chg="addSp delSp modSp">
        <pc:chgData name="Grant Eyer" userId="9dc3d7ed9e6e01c1" providerId="Windows Live" clId="Web-{1909715D-A8D8-4756-8608-66075E4F686E}" dt="2021-04-25T20:25:40.739" v="46" actId="14100"/>
        <pc:sldMkLst>
          <pc:docMk/>
          <pc:sldMk cId="744752207" sldId="279"/>
        </pc:sldMkLst>
        <pc:spChg chg="mod">
          <ac:chgData name="Grant Eyer" userId="9dc3d7ed9e6e01c1" providerId="Windows Live" clId="Web-{1909715D-A8D8-4756-8608-66075E4F686E}" dt="2021-04-25T20:25:35.285" v="45" actId="1076"/>
          <ac:spMkLst>
            <pc:docMk/>
            <pc:sldMk cId="744752207" sldId="279"/>
            <ac:spMk id="6" creationId="{4614468A-CE6A-46F2-84CB-C8D03A4F966D}"/>
          </ac:spMkLst>
        </pc:spChg>
        <pc:picChg chg="add mod">
          <ac:chgData name="Grant Eyer" userId="9dc3d7ed9e6e01c1" providerId="Windows Live" clId="Web-{1909715D-A8D8-4756-8608-66075E4F686E}" dt="2021-04-25T20:25:40.739" v="46" actId="14100"/>
          <ac:picMkLst>
            <pc:docMk/>
            <pc:sldMk cId="744752207" sldId="279"/>
            <ac:picMk id="3" creationId="{F67A3097-E9A6-4BD1-BF47-127DEC2303BB}"/>
          </ac:picMkLst>
        </pc:picChg>
        <pc:picChg chg="del">
          <ac:chgData name="Grant Eyer" userId="9dc3d7ed9e6e01c1" providerId="Windows Live" clId="Web-{1909715D-A8D8-4756-8608-66075E4F686E}" dt="2021-04-25T20:24:58.566" v="37" actId="14100"/>
          <ac:picMkLst>
            <pc:docMk/>
            <pc:sldMk cId="744752207" sldId="279"/>
            <ac:picMk id="8" creationId="{DBB613DE-A179-45E7-9CEF-409BC6B5C440}"/>
          </ac:picMkLst>
        </pc:picChg>
      </pc:sldChg>
      <pc:sldChg chg="addSp delSp modSp">
        <pc:chgData name="Grant Eyer" userId="9dc3d7ed9e6e01c1" providerId="Windows Live" clId="Web-{1909715D-A8D8-4756-8608-66075E4F686E}" dt="2021-04-25T20:26:16.583" v="51" actId="1076"/>
        <pc:sldMkLst>
          <pc:docMk/>
          <pc:sldMk cId="4045853819" sldId="280"/>
        </pc:sldMkLst>
        <pc:picChg chg="add mod">
          <ac:chgData name="Grant Eyer" userId="9dc3d7ed9e6e01c1" providerId="Windows Live" clId="Web-{1909715D-A8D8-4756-8608-66075E4F686E}" dt="2021-04-25T20:26:16.583" v="51" actId="1076"/>
          <ac:picMkLst>
            <pc:docMk/>
            <pc:sldMk cId="4045853819" sldId="280"/>
            <ac:picMk id="3" creationId="{08CA5AE3-0F38-49D5-809D-09C85FBFF425}"/>
          </ac:picMkLst>
        </pc:picChg>
        <pc:picChg chg="del">
          <ac:chgData name="Grant Eyer" userId="9dc3d7ed9e6e01c1" providerId="Windows Live" clId="Web-{1909715D-A8D8-4756-8608-66075E4F686E}" dt="2021-04-25T20:25:56.833" v="47" actId="1076"/>
          <ac:picMkLst>
            <pc:docMk/>
            <pc:sldMk cId="4045853819" sldId="280"/>
            <ac:picMk id="8" creationId="{71DF0091-38DB-47BA-BC78-BF6DD87B74F7}"/>
          </ac:picMkLst>
        </pc:picChg>
      </pc:sldChg>
      <pc:sldChg chg="addSp delSp modSp">
        <pc:chgData name="Grant Eyer" userId="9dc3d7ed9e6e01c1" providerId="Windows Live" clId="Web-{1909715D-A8D8-4756-8608-66075E4F686E}" dt="2021-04-25T20:27:28.038" v="66" actId="1076"/>
        <pc:sldMkLst>
          <pc:docMk/>
          <pc:sldMk cId="373234360" sldId="281"/>
        </pc:sldMkLst>
        <pc:spChg chg="mod">
          <ac:chgData name="Grant Eyer" userId="9dc3d7ed9e6e01c1" providerId="Windows Live" clId="Web-{1909715D-A8D8-4756-8608-66075E4F686E}" dt="2021-04-25T20:27:23.663" v="65" actId="1076"/>
          <ac:spMkLst>
            <pc:docMk/>
            <pc:sldMk cId="373234360" sldId="281"/>
            <ac:spMk id="8" creationId="{3CA51524-6CE7-427E-97A8-E05FA9659A9C}"/>
          </ac:spMkLst>
        </pc:spChg>
        <pc:picChg chg="add mod">
          <ac:chgData name="Grant Eyer" userId="9dc3d7ed9e6e01c1" providerId="Windows Live" clId="Web-{1909715D-A8D8-4756-8608-66075E4F686E}" dt="2021-04-25T20:27:28.038" v="66" actId="1076"/>
          <ac:picMkLst>
            <pc:docMk/>
            <pc:sldMk cId="373234360" sldId="281"/>
            <ac:picMk id="3" creationId="{3F44B78D-C227-4A1A-B8D0-2B438975E77F}"/>
          </ac:picMkLst>
        </pc:picChg>
        <pc:picChg chg="del">
          <ac:chgData name="Grant Eyer" userId="9dc3d7ed9e6e01c1" providerId="Windows Live" clId="Web-{1909715D-A8D8-4756-8608-66075E4F686E}" dt="2021-04-25T20:26:25.255" v="52" actId="1076"/>
          <ac:picMkLst>
            <pc:docMk/>
            <pc:sldMk cId="373234360" sldId="281"/>
            <ac:picMk id="7" creationId="{2D1529E8-B330-41BC-9006-263550E6302D}"/>
          </ac:picMkLst>
        </pc:picChg>
      </pc:sldChg>
    </pc:docChg>
  </pc:docChgLst>
  <pc:docChgLst>
    <pc:chgData name="Garrett Matheny" userId="4820ffc6649db86b" providerId="Windows Live" clId="Web-{D70EDC5E-5DF4-44BC-88EE-D35BC776B256}"/>
    <pc:docChg chg="modSld">
      <pc:chgData name="Garrett Matheny" userId="4820ffc6649db86b" providerId="Windows Live" clId="Web-{D70EDC5E-5DF4-44BC-88EE-D35BC776B256}" dt="2021-04-14T23:00:21.550" v="14" actId="20577"/>
      <pc:docMkLst>
        <pc:docMk/>
      </pc:docMkLst>
      <pc:sldChg chg="modSp">
        <pc:chgData name="Garrett Matheny" userId="4820ffc6649db86b" providerId="Windows Live" clId="Web-{D70EDC5E-5DF4-44BC-88EE-D35BC776B256}" dt="2021-04-14T23:00:21.550" v="14" actId="20577"/>
        <pc:sldMkLst>
          <pc:docMk/>
          <pc:sldMk cId="356610182" sldId="256"/>
        </pc:sldMkLst>
        <pc:spChg chg="mod">
          <ac:chgData name="Garrett Matheny" userId="4820ffc6649db86b" providerId="Windows Live" clId="Web-{D70EDC5E-5DF4-44BC-88EE-D35BC776B256}" dt="2021-04-14T23:00:21.550" v="14" actId="20577"/>
          <ac:spMkLst>
            <pc:docMk/>
            <pc:sldMk cId="356610182" sldId="256"/>
            <ac:spMk id="3" creationId="{691A22F6-A4F6-4EC5-BD09-B4A67F26E6EB}"/>
          </ac:spMkLst>
        </pc:spChg>
      </pc:sldChg>
    </pc:docChg>
  </pc:docChgLst>
  <pc:docChgLst>
    <pc:chgData name="Grant Eyer" userId="9dc3d7ed9e6e01c1" providerId="Windows Live" clId="Web-{20A88855-8229-4F94-9C39-C3E9E4776158}"/>
    <pc:docChg chg="modSld">
      <pc:chgData name="Grant Eyer" userId="9dc3d7ed9e6e01c1" providerId="Windows Live" clId="Web-{20A88855-8229-4F94-9C39-C3E9E4776158}" dt="2021-04-23T03:19:49.066" v="42" actId="20577"/>
      <pc:docMkLst>
        <pc:docMk/>
      </pc:docMkLst>
      <pc:sldChg chg="addSp delSp modSp">
        <pc:chgData name="Grant Eyer" userId="9dc3d7ed9e6e01c1" providerId="Windows Live" clId="Web-{20A88855-8229-4F94-9C39-C3E9E4776158}" dt="2021-04-23T03:19:49.066" v="42" actId="20577"/>
        <pc:sldMkLst>
          <pc:docMk/>
          <pc:sldMk cId="1031756218" sldId="266"/>
        </pc:sldMkLst>
        <pc:spChg chg="del mod">
          <ac:chgData name="Grant Eyer" userId="9dc3d7ed9e6e01c1" providerId="Windows Live" clId="Web-{20A88855-8229-4F94-9C39-C3E9E4776158}" dt="2021-04-23T03:09:48.286" v="13" actId="20577"/>
          <ac:spMkLst>
            <pc:docMk/>
            <pc:sldMk cId="1031756218" sldId="266"/>
            <ac:spMk id="3" creationId="{F159B156-78C4-4F16-85C8-25577F1DE8A1}"/>
          </ac:spMkLst>
        </pc:spChg>
        <pc:spChg chg="add mod">
          <ac:chgData name="Grant Eyer" userId="9dc3d7ed9e6e01c1" providerId="Windows Live" clId="Web-{20A88855-8229-4F94-9C39-C3E9E4776158}" dt="2021-04-23T03:19:49.066" v="42" actId="20577"/>
          <ac:spMkLst>
            <pc:docMk/>
            <pc:sldMk cId="1031756218" sldId="266"/>
            <ac:spMk id="6" creationId="{8D7F3969-EB8F-43B6-8811-3459C349193C}"/>
          </ac:spMkLst>
        </pc:spChg>
        <pc:picChg chg="add mod ord">
          <ac:chgData name="Grant Eyer" userId="9dc3d7ed9e6e01c1" providerId="Windows Live" clId="Web-{20A88855-8229-4F94-9C39-C3E9E4776158}" dt="2021-04-23T03:09:53.630" v="14" actId="1076"/>
          <ac:picMkLst>
            <pc:docMk/>
            <pc:sldMk cId="1031756218" sldId="266"/>
            <ac:picMk id="4" creationId="{20C92FF3-4D3A-4A09-AF05-7087F0F75B50}"/>
          </ac:picMkLst>
        </pc:picChg>
      </pc:sldChg>
    </pc:docChg>
  </pc:docChgLst>
  <pc:docChgLst>
    <pc:chgData name="Garrett Matheny" userId="4820ffc6649db86b" providerId="Windows Live" clId="Web-{ABED45B9-4385-43C3-AAF7-0B28900459F9}"/>
    <pc:docChg chg="addSld delSld modSld sldOrd">
      <pc:chgData name="Garrett Matheny" userId="4820ffc6649db86b" providerId="Windows Live" clId="Web-{ABED45B9-4385-43C3-AAF7-0B28900459F9}" dt="2021-04-23T01:16:02.785" v="124" actId="1076"/>
      <pc:docMkLst>
        <pc:docMk/>
      </pc:docMkLst>
      <pc:sldChg chg="addSp delSp modSp new">
        <pc:chgData name="Garrett Matheny" userId="4820ffc6649db86b" providerId="Windows Live" clId="Web-{ABED45B9-4385-43C3-AAF7-0B28900459F9}" dt="2021-04-22T06:57:56.645" v="28" actId="1076"/>
        <pc:sldMkLst>
          <pc:docMk/>
          <pc:sldMk cId="1757529707" sldId="284"/>
        </pc:sldMkLst>
        <pc:spChg chg="mod">
          <ac:chgData name="Garrett Matheny" userId="4820ffc6649db86b" providerId="Windows Live" clId="Web-{ABED45B9-4385-43C3-AAF7-0B28900459F9}" dt="2021-04-21T22:21:23.397" v="16" actId="1076"/>
          <ac:spMkLst>
            <pc:docMk/>
            <pc:sldMk cId="1757529707" sldId="284"/>
            <ac:spMk id="2" creationId="{45CAEEED-46F4-4313-8C41-51F04EE83858}"/>
          </ac:spMkLst>
        </pc:spChg>
        <pc:spChg chg="del">
          <ac:chgData name="Garrett Matheny" userId="4820ffc6649db86b" providerId="Windows Live" clId="Web-{ABED45B9-4385-43C3-AAF7-0B28900459F9}" dt="2021-04-21T22:19:44.898" v="10" actId="1076"/>
          <ac:spMkLst>
            <pc:docMk/>
            <pc:sldMk cId="1757529707" sldId="284"/>
            <ac:spMk id="3" creationId="{D9F52A89-5E2D-48B5-B510-E1EB65DC2801}"/>
          </ac:spMkLst>
        </pc:spChg>
        <pc:spChg chg="add mod">
          <ac:chgData name="Garrett Matheny" userId="4820ffc6649db86b" providerId="Windows Live" clId="Web-{ABED45B9-4385-43C3-AAF7-0B28900459F9}" dt="2021-04-21T22:21:33.272" v="19" actId="1076"/>
          <ac:spMkLst>
            <pc:docMk/>
            <pc:sldMk cId="1757529707" sldId="284"/>
            <ac:spMk id="5" creationId="{6FE982B4-CA37-4226-9FED-428019FF738A}"/>
          </ac:spMkLst>
        </pc:spChg>
        <pc:picChg chg="add del mod">
          <ac:chgData name="Garrett Matheny" userId="4820ffc6649db86b" providerId="Windows Live" clId="Web-{ABED45B9-4385-43C3-AAF7-0B28900459F9}" dt="2021-04-22T06:57:56.645" v="28" actId="1076"/>
          <ac:picMkLst>
            <pc:docMk/>
            <pc:sldMk cId="1757529707" sldId="284"/>
            <ac:picMk id="3" creationId="{44A87D18-2D67-45A9-BC7C-E19F015545DC}"/>
          </ac:picMkLst>
        </pc:picChg>
        <pc:picChg chg="add mod ord">
          <ac:chgData name="Garrett Matheny" userId="4820ffc6649db86b" providerId="Windows Live" clId="Web-{ABED45B9-4385-43C3-AAF7-0B28900459F9}" dt="2021-04-21T22:20:00.163" v="14" actId="1076"/>
          <ac:picMkLst>
            <pc:docMk/>
            <pc:sldMk cId="1757529707" sldId="284"/>
            <ac:picMk id="4" creationId="{3BDFB6E5-6F02-42D2-830E-BD5B7BB885C1}"/>
          </ac:picMkLst>
        </pc:picChg>
      </pc:sldChg>
      <pc:sldChg chg="addSp delSp modSp new del">
        <pc:chgData name="Garrett Matheny" userId="4820ffc6649db86b" providerId="Windows Live" clId="Web-{ABED45B9-4385-43C3-AAF7-0B28900459F9}" dt="2021-04-22T06:57:34.411" v="26" actId="1076"/>
        <pc:sldMkLst>
          <pc:docMk/>
          <pc:sldMk cId="17323749" sldId="289"/>
        </pc:sldMkLst>
        <pc:spChg chg="del mod">
          <ac:chgData name="Garrett Matheny" userId="4820ffc6649db86b" providerId="Windows Live" clId="Web-{ABED45B9-4385-43C3-AAF7-0B28900459F9}" dt="2021-04-22T06:57:16.302" v="22" actId="1076"/>
          <ac:spMkLst>
            <pc:docMk/>
            <pc:sldMk cId="17323749" sldId="289"/>
            <ac:spMk id="3" creationId="{893B06B4-A603-45D9-A74F-8EB1A4CA3553}"/>
          </ac:spMkLst>
        </pc:spChg>
        <pc:spChg chg="add mod">
          <ac:chgData name="Garrett Matheny" userId="4820ffc6649db86b" providerId="Windows Live" clId="Web-{ABED45B9-4385-43C3-AAF7-0B28900459F9}" dt="2021-04-22T06:57:24.958" v="25" actId="1076"/>
          <ac:spMkLst>
            <pc:docMk/>
            <pc:sldMk cId="17323749" sldId="289"/>
            <ac:spMk id="6" creationId="{D475B603-3F2D-4FB0-B20C-D95F3A0ED7AA}"/>
          </ac:spMkLst>
        </pc:spChg>
        <pc:picChg chg="add del mod ord">
          <ac:chgData name="Garrett Matheny" userId="4820ffc6649db86b" providerId="Windows Live" clId="Web-{ABED45B9-4385-43C3-AAF7-0B28900459F9}" dt="2021-04-22T06:57:24.958" v="25" actId="1076"/>
          <ac:picMkLst>
            <pc:docMk/>
            <pc:sldMk cId="17323749" sldId="289"/>
            <ac:picMk id="4" creationId="{3B04AC2D-AEE2-4C3E-A9BE-90BB8295ACEA}"/>
          </ac:picMkLst>
        </pc:picChg>
      </pc:sldChg>
      <pc:sldChg chg="addSp delSp modSp new ord">
        <pc:chgData name="Garrett Matheny" userId="4820ffc6649db86b" providerId="Windows Live" clId="Web-{ABED45B9-4385-43C3-AAF7-0B28900459F9}" dt="2021-04-22T07:02:55.725" v="68" actId="1076"/>
        <pc:sldMkLst>
          <pc:docMk/>
          <pc:sldMk cId="940224246" sldId="289"/>
        </pc:sldMkLst>
        <pc:spChg chg="mod">
          <ac:chgData name="Garrett Matheny" userId="4820ffc6649db86b" providerId="Windows Live" clId="Web-{ABED45B9-4385-43C3-AAF7-0B28900459F9}" dt="2021-04-22T07:01:24.925" v="58" actId="20577"/>
          <ac:spMkLst>
            <pc:docMk/>
            <pc:sldMk cId="940224246" sldId="289"/>
            <ac:spMk id="2" creationId="{4C4B8626-2F86-413C-B267-57ED7C4E8092}"/>
          </ac:spMkLst>
        </pc:spChg>
        <pc:spChg chg="del">
          <ac:chgData name="Garrett Matheny" userId="4820ffc6649db86b" providerId="Windows Live" clId="Web-{ABED45B9-4385-43C3-AAF7-0B28900459F9}" dt="2021-04-22T06:58:20.145" v="30" actId="1076"/>
          <ac:spMkLst>
            <pc:docMk/>
            <pc:sldMk cId="940224246" sldId="289"/>
            <ac:spMk id="3" creationId="{6DEDEADD-4AE8-4884-ACCB-210A309D36B6}"/>
          </ac:spMkLst>
        </pc:spChg>
        <pc:spChg chg="add del mod">
          <ac:chgData name="Garrett Matheny" userId="4820ffc6649db86b" providerId="Windows Live" clId="Web-{ABED45B9-4385-43C3-AAF7-0B28900459F9}" dt="2021-04-22T07:01:28.644" v="59" actId="1076"/>
          <ac:spMkLst>
            <pc:docMk/>
            <pc:sldMk cId="940224246" sldId="289"/>
            <ac:spMk id="6" creationId="{FA6D755E-9BDC-456E-AD3C-D62F1652B1E9}"/>
          </ac:spMkLst>
        </pc:spChg>
        <pc:spChg chg="add del mod">
          <ac:chgData name="Garrett Matheny" userId="4820ffc6649db86b" providerId="Windows Live" clId="Web-{ABED45B9-4385-43C3-AAF7-0B28900459F9}" dt="2021-04-22T07:01:52.862" v="61" actId="1076"/>
          <ac:spMkLst>
            <pc:docMk/>
            <pc:sldMk cId="940224246" sldId="289"/>
            <ac:spMk id="9" creationId="{5623275D-1C66-4EE3-AFC8-1C4E3EA7BDA6}"/>
          </ac:spMkLst>
        </pc:spChg>
        <pc:picChg chg="add del mod ord">
          <ac:chgData name="Garrett Matheny" userId="4820ffc6649db86b" providerId="Windows Live" clId="Web-{ABED45B9-4385-43C3-AAF7-0B28900459F9}" dt="2021-04-22T06:59:19.520" v="38" actId="1076"/>
          <ac:picMkLst>
            <pc:docMk/>
            <pc:sldMk cId="940224246" sldId="289"/>
            <ac:picMk id="4" creationId="{B7B54989-EEA8-4060-88FA-ABB356CBD2EB}"/>
          </ac:picMkLst>
        </pc:picChg>
        <pc:picChg chg="add del mod ord">
          <ac:chgData name="Garrett Matheny" userId="4820ffc6649db86b" providerId="Windows Live" clId="Web-{ABED45B9-4385-43C3-AAF7-0B28900459F9}" dt="2021-04-22T07:01:33.331" v="60" actId="1076"/>
          <ac:picMkLst>
            <pc:docMk/>
            <pc:sldMk cId="940224246" sldId="289"/>
            <ac:picMk id="7" creationId="{27D8B574-C96D-4F69-BE63-2488CEDEC361}"/>
          </ac:picMkLst>
        </pc:picChg>
        <pc:picChg chg="add mod">
          <ac:chgData name="Garrett Matheny" userId="4820ffc6649db86b" providerId="Windows Live" clId="Web-{ABED45B9-4385-43C3-AAF7-0B28900459F9}" dt="2021-04-22T07:02:14.225" v="66" actId="1076"/>
          <ac:picMkLst>
            <pc:docMk/>
            <pc:sldMk cId="940224246" sldId="289"/>
            <ac:picMk id="10" creationId="{83DAE42B-965E-455D-8C0A-D6F58E1B942B}"/>
          </ac:picMkLst>
        </pc:picChg>
      </pc:sldChg>
      <pc:sldChg chg="addSp delSp modSp new">
        <pc:chgData name="Garrett Matheny" userId="4820ffc6649db86b" providerId="Windows Live" clId="Web-{ABED45B9-4385-43C3-AAF7-0B28900459F9}" dt="2021-04-23T00:49:30.644" v="86" actId="1076"/>
        <pc:sldMkLst>
          <pc:docMk/>
          <pc:sldMk cId="4070376881" sldId="296"/>
        </pc:sldMkLst>
        <pc:spChg chg="mod">
          <ac:chgData name="Garrett Matheny" userId="4820ffc6649db86b" providerId="Windows Live" clId="Web-{ABED45B9-4385-43C3-AAF7-0B28900459F9}" dt="2021-04-23T00:49:24.784" v="84" actId="20577"/>
          <ac:spMkLst>
            <pc:docMk/>
            <pc:sldMk cId="4070376881" sldId="296"/>
            <ac:spMk id="2" creationId="{0474A324-0066-4294-98CA-040552A1C648}"/>
          </ac:spMkLst>
        </pc:spChg>
        <pc:spChg chg="del">
          <ac:chgData name="Garrett Matheny" userId="4820ffc6649db86b" providerId="Windows Live" clId="Web-{ABED45B9-4385-43C3-AAF7-0B28900459F9}" dt="2021-04-23T00:43:07.410" v="70" actId="1076"/>
          <ac:spMkLst>
            <pc:docMk/>
            <pc:sldMk cId="4070376881" sldId="296"/>
            <ac:spMk id="3" creationId="{6E393196-948A-40CA-B8DD-DCC97A574375}"/>
          </ac:spMkLst>
        </pc:spChg>
        <pc:picChg chg="add mod ord">
          <ac:chgData name="Garrett Matheny" userId="4820ffc6649db86b" providerId="Windows Live" clId="Web-{ABED45B9-4385-43C3-AAF7-0B28900459F9}" dt="2021-04-23T00:49:30.644" v="86" actId="1076"/>
          <ac:picMkLst>
            <pc:docMk/>
            <pc:sldMk cId="4070376881" sldId="296"/>
            <ac:picMk id="4" creationId="{E49862F7-903D-4DE0-BAEA-1D5B488881CD}"/>
          </ac:picMkLst>
        </pc:picChg>
      </pc:sldChg>
      <pc:sldChg chg="addSp delSp modSp new">
        <pc:chgData name="Garrett Matheny" userId="4820ffc6649db86b" providerId="Windows Live" clId="Web-{ABED45B9-4385-43C3-AAF7-0B28900459F9}" dt="2021-04-23T01:16:02.785" v="124" actId="1076"/>
        <pc:sldMkLst>
          <pc:docMk/>
          <pc:sldMk cId="1456480330" sldId="297"/>
        </pc:sldMkLst>
        <pc:spChg chg="mod">
          <ac:chgData name="Garrett Matheny" userId="4820ffc6649db86b" providerId="Windows Live" clId="Web-{ABED45B9-4385-43C3-AAF7-0B28900459F9}" dt="2021-04-23T01:15:51.176" v="119" actId="20577"/>
          <ac:spMkLst>
            <pc:docMk/>
            <pc:sldMk cId="1456480330" sldId="297"/>
            <ac:spMk id="2" creationId="{EEBD5AED-1BB5-4F2C-9AAE-81D86B68C667}"/>
          </ac:spMkLst>
        </pc:spChg>
        <pc:spChg chg="del">
          <ac:chgData name="Garrett Matheny" userId="4820ffc6649db86b" providerId="Windows Live" clId="Web-{ABED45B9-4385-43C3-AAF7-0B28900459F9}" dt="2021-04-23T01:15:42.520" v="88" actId="1076"/>
          <ac:spMkLst>
            <pc:docMk/>
            <pc:sldMk cId="1456480330" sldId="297"/>
            <ac:spMk id="3" creationId="{8A64C408-848A-475F-A6B7-30A3F5731F87}"/>
          </ac:spMkLst>
        </pc:spChg>
        <pc:picChg chg="add mod ord">
          <ac:chgData name="Garrett Matheny" userId="4820ffc6649db86b" providerId="Windows Live" clId="Web-{ABED45B9-4385-43C3-AAF7-0B28900459F9}" dt="2021-04-23T01:16:02.785" v="124" actId="1076"/>
          <ac:picMkLst>
            <pc:docMk/>
            <pc:sldMk cId="1456480330" sldId="297"/>
            <ac:picMk id="4" creationId="{6F8996F4-A4A3-4948-ADEF-C457FC0D0D96}"/>
          </ac:picMkLst>
        </pc:picChg>
      </pc:sldChg>
    </pc:docChg>
  </pc:docChgLst>
  <pc:docChgLst>
    <pc:chgData name="Garrett Matheny" userId="4820ffc6649db86b" providerId="Windows Live" clId="Web-{8178F536-37F0-4F06-BB70-21BB0985E65C}"/>
    <pc:docChg chg="modSld">
      <pc:chgData name="Garrett Matheny" userId="4820ffc6649db86b" providerId="Windows Live" clId="Web-{8178F536-37F0-4F06-BB70-21BB0985E65C}" dt="2021-04-14T22:58:21.238" v="42" actId="20577"/>
      <pc:docMkLst>
        <pc:docMk/>
      </pc:docMkLst>
      <pc:sldChg chg="modSp">
        <pc:chgData name="Garrett Matheny" userId="4820ffc6649db86b" providerId="Windows Live" clId="Web-{8178F536-37F0-4F06-BB70-21BB0985E65C}" dt="2021-04-14T22:58:21.238" v="42" actId="20577"/>
        <pc:sldMkLst>
          <pc:docMk/>
          <pc:sldMk cId="356610182" sldId="256"/>
        </pc:sldMkLst>
        <pc:spChg chg="mod">
          <ac:chgData name="Garrett Matheny" userId="4820ffc6649db86b" providerId="Windows Live" clId="Web-{8178F536-37F0-4F06-BB70-21BB0985E65C}" dt="2021-04-14T22:58:21.238" v="42" actId="20577"/>
          <ac:spMkLst>
            <pc:docMk/>
            <pc:sldMk cId="356610182" sldId="256"/>
            <ac:spMk id="3" creationId="{691A22F6-A4F6-4EC5-BD09-B4A67F26E6EB}"/>
          </ac:spMkLst>
        </pc:spChg>
      </pc:sldChg>
    </pc:docChg>
  </pc:docChgLst>
  <pc:docChgLst>
    <pc:chgData name="josh hagan" userId="b58010ea04e82d57" providerId="LiveId" clId="{B810F24C-3870-4713-B3FC-7D1E22DB0761}"/>
    <pc:docChg chg="undo custSel addSld delSld modSld sldOrd">
      <pc:chgData name="josh hagan" userId="b58010ea04e82d57" providerId="LiveId" clId="{B810F24C-3870-4713-B3FC-7D1E22DB0761}" dt="2021-04-28T22:29:17.142" v="2011" actId="20577"/>
      <pc:docMkLst>
        <pc:docMk/>
      </pc:docMkLst>
      <pc:sldChg chg="del">
        <pc:chgData name="josh hagan" userId="b58010ea04e82d57" providerId="LiveId" clId="{B810F24C-3870-4713-B3FC-7D1E22DB0761}" dt="2021-04-28T21:51:45.422" v="1901" actId="2696"/>
        <pc:sldMkLst>
          <pc:docMk/>
          <pc:sldMk cId="1294146621" sldId="257"/>
        </pc:sldMkLst>
      </pc:sldChg>
      <pc:sldChg chg="addSp delSp modSp mod">
        <pc:chgData name="josh hagan" userId="b58010ea04e82d57" providerId="LiveId" clId="{B810F24C-3870-4713-B3FC-7D1E22DB0761}" dt="2021-04-28T21:53:12.891" v="1925" actId="20577"/>
        <pc:sldMkLst>
          <pc:docMk/>
          <pc:sldMk cId="2250383569" sldId="259"/>
        </pc:sldMkLst>
        <pc:spChg chg="mod">
          <ac:chgData name="josh hagan" userId="b58010ea04e82d57" providerId="LiveId" clId="{B810F24C-3870-4713-B3FC-7D1E22DB0761}" dt="2021-04-28T21:53:12.891" v="1925" actId="20577"/>
          <ac:spMkLst>
            <pc:docMk/>
            <pc:sldMk cId="2250383569" sldId="259"/>
            <ac:spMk id="2" creationId="{671DD572-067F-4DDF-828E-E2AABF8D14E3}"/>
          </ac:spMkLst>
        </pc:spChg>
        <pc:spChg chg="mod">
          <ac:chgData name="josh hagan" userId="b58010ea04e82d57" providerId="LiveId" clId="{B810F24C-3870-4713-B3FC-7D1E22DB0761}" dt="2021-04-24T19:30:52.917" v="308" actId="1076"/>
          <ac:spMkLst>
            <pc:docMk/>
            <pc:sldMk cId="2250383569" sldId="259"/>
            <ac:spMk id="4" creationId="{E3BDC5D0-3533-4B7C-BF0F-89E68E6A29E5}"/>
          </ac:spMkLst>
        </pc:spChg>
        <pc:spChg chg="add del mod">
          <ac:chgData name="josh hagan" userId="b58010ea04e82d57" providerId="LiveId" clId="{B810F24C-3870-4713-B3FC-7D1E22DB0761}" dt="2021-04-24T19:30:19.425" v="302" actId="931"/>
          <ac:spMkLst>
            <pc:docMk/>
            <pc:sldMk cId="2250383569" sldId="259"/>
            <ac:spMk id="5" creationId="{135D2873-C1D7-4A89-8355-8AA508F2087F}"/>
          </ac:spMkLst>
        </pc:spChg>
        <pc:picChg chg="add mod">
          <ac:chgData name="josh hagan" userId="b58010ea04e82d57" providerId="LiveId" clId="{B810F24C-3870-4713-B3FC-7D1E22DB0761}" dt="2021-04-24T19:30:33.481" v="307" actId="14100"/>
          <ac:picMkLst>
            <pc:docMk/>
            <pc:sldMk cId="2250383569" sldId="259"/>
            <ac:picMk id="7" creationId="{F03B6242-D5A0-484D-A28F-1B21C0605511}"/>
          </ac:picMkLst>
        </pc:picChg>
        <pc:picChg chg="del mod">
          <ac:chgData name="josh hagan" userId="b58010ea04e82d57" providerId="LiveId" clId="{B810F24C-3870-4713-B3FC-7D1E22DB0761}" dt="2021-04-24T19:29:20.923" v="301" actId="478"/>
          <ac:picMkLst>
            <pc:docMk/>
            <pc:sldMk cId="2250383569" sldId="259"/>
            <ac:picMk id="10" creationId="{2B24ACDE-EBD9-46CC-83E9-D8A8C74A81A9}"/>
          </ac:picMkLst>
        </pc:picChg>
      </pc:sldChg>
      <pc:sldChg chg="modSp mod">
        <pc:chgData name="josh hagan" userId="b58010ea04e82d57" providerId="LiveId" clId="{B810F24C-3870-4713-B3FC-7D1E22DB0761}" dt="2021-04-24T20:58:27.688" v="1480" actId="27636"/>
        <pc:sldMkLst>
          <pc:docMk/>
          <pc:sldMk cId="1816511531" sldId="263"/>
        </pc:sldMkLst>
        <pc:spChg chg="mod">
          <ac:chgData name="josh hagan" userId="b58010ea04e82d57" providerId="LiveId" clId="{B810F24C-3870-4713-B3FC-7D1E22DB0761}" dt="2021-04-24T20:58:27.688" v="1480" actId="27636"/>
          <ac:spMkLst>
            <pc:docMk/>
            <pc:sldMk cId="1816511531" sldId="263"/>
            <ac:spMk id="3" creationId="{F17FBCBF-CBAF-400A-B201-B05CC54FFA06}"/>
          </ac:spMkLst>
        </pc:spChg>
      </pc:sldChg>
      <pc:sldChg chg="ord">
        <pc:chgData name="josh hagan" userId="b58010ea04e82d57" providerId="LiveId" clId="{B810F24C-3870-4713-B3FC-7D1E22DB0761}" dt="2021-04-27T17:28:32.067" v="1832" actId="21"/>
        <pc:sldMkLst>
          <pc:docMk/>
          <pc:sldMk cId="1031756218" sldId="266"/>
        </pc:sldMkLst>
      </pc:sldChg>
      <pc:sldChg chg="addSp delSp modSp mod">
        <pc:chgData name="josh hagan" userId="b58010ea04e82d57" providerId="LiveId" clId="{B810F24C-3870-4713-B3FC-7D1E22DB0761}" dt="2021-04-24T20:50:20.895" v="906" actId="20577"/>
        <pc:sldMkLst>
          <pc:docMk/>
          <pc:sldMk cId="1954243278" sldId="268"/>
        </pc:sldMkLst>
        <pc:spChg chg="mod">
          <ac:chgData name="josh hagan" userId="b58010ea04e82d57" providerId="LiveId" clId="{B810F24C-3870-4713-B3FC-7D1E22DB0761}" dt="2021-04-24T20:50:20.895" v="906" actId="20577"/>
          <ac:spMkLst>
            <pc:docMk/>
            <pc:sldMk cId="1954243278" sldId="268"/>
            <ac:spMk id="2" creationId="{0099780B-ECB7-44E6-898D-2B5FD4D5178B}"/>
          </ac:spMkLst>
        </pc:spChg>
        <pc:spChg chg="del">
          <ac:chgData name="josh hagan" userId="b58010ea04e82d57" providerId="LiveId" clId="{B810F24C-3870-4713-B3FC-7D1E22DB0761}" dt="2021-04-24T18:37:43.289" v="1" actId="22"/>
          <ac:spMkLst>
            <pc:docMk/>
            <pc:sldMk cId="1954243278" sldId="268"/>
            <ac:spMk id="3" creationId="{BA4585FB-0646-4C5D-B255-4BD578801451}"/>
          </ac:spMkLst>
        </pc:spChg>
        <pc:spChg chg="add del mod">
          <ac:chgData name="josh hagan" userId="b58010ea04e82d57" providerId="LiveId" clId="{B810F24C-3870-4713-B3FC-7D1E22DB0761}" dt="2021-04-24T18:44:21.970" v="15" actId="931"/>
          <ac:spMkLst>
            <pc:docMk/>
            <pc:sldMk cId="1954243278" sldId="268"/>
            <ac:spMk id="9" creationId="{5D9325D5-B573-4562-975E-A5F369433E1E}"/>
          </ac:spMkLst>
        </pc:spChg>
        <pc:spChg chg="add mod">
          <ac:chgData name="josh hagan" userId="b58010ea04e82d57" providerId="LiveId" clId="{B810F24C-3870-4713-B3FC-7D1E22DB0761}" dt="2021-04-24T19:13:29.727" v="276" actId="255"/>
          <ac:spMkLst>
            <pc:docMk/>
            <pc:sldMk cId="1954243278" sldId="268"/>
            <ac:spMk id="12" creationId="{8CA6BC64-3AB7-4FB4-8479-DD0221E548E7}"/>
          </ac:spMkLst>
        </pc:spChg>
        <pc:picChg chg="add del mod ord">
          <ac:chgData name="josh hagan" userId="b58010ea04e82d57" providerId="LiveId" clId="{B810F24C-3870-4713-B3FC-7D1E22DB0761}" dt="2021-04-24T18:43:46.997" v="8" actId="478"/>
          <ac:picMkLst>
            <pc:docMk/>
            <pc:sldMk cId="1954243278" sldId="268"/>
            <ac:picMk id="5" creationId="{1754F132-F63E-4F75-B1CE-99148AECD1CA}"/>
          </ac:picMkLst>
        </pc:picChg>
        <pc:picChg chg="add del mod">
          <ac:chgData name="josh hagan" userId="b58010ea04e82d57" providerId="LiveId" clId="{B810F24C-3870-4713-B3FC-7D1E22DB0761}" dt="2021-04-24T18:44:03.755" v="12" actId="478"/>
          <ac:picMkLst>
            <pc:docMk/>
            <pc:sldMk cId="1954243278" sldId="268"/>
            <ac:picMk id="7" creationId="{9D0138AC-4D41-48C9-B6DB-240DB3AFD128}"/>
          </ac:picMkLst>
        </pc:picChg>
        <pc:picChg chg="add mod">
          <ac:chgData name="josh hagan" userId="b58010ea04e82d57" providerId="LiveId" clId="{B810F24C-3870-4713-B3FC-7D1E22DB0761}" dt="2021-04-24T18:53:52.975" v="19" actId="14100"/>
          <ac:picMkLst>
            <pc:docMk/>
            <pc:sldMk cId="1954243278" sldId="268"/>
            <ac:picMk id="11" creationId="{CB533694-7CAB-4FEE-9C2A-655A45995AE7}"/>
          </ac:picMkLst>
        </pc:picChg>
      </pc:sldChg>
      <pc:sldChg chg="modSp mod">
        <pc:chgData name="josh hagan" userId="b58010ea04e82d57" providerId="LiveId" clId="{B810F24C-3870-4713-B3FC-7D1E22DB0761}" dt="2021-04-24T20:28:24.067" v="476" actId="1076"/>
        <pc:sldMkLst>
          <pc:docMk/>
          <pc:sldMk cId="1255757015" sldId="269"/>
        </pc:sldMkLst>
        <pc:picChg chg="mod">
          <ac:chgData name="josh hagan" userId="b58010ea04e82d57" providerId="LiveId" clId="{B810F24C-3870-4713-B3FC-7D1E22DB0761}" dt="2021-04-24T20:28:24.067" v="476" actId="1076"/>
          <ac:picMkLst>
            <pc:docMk/>
            <pc:sldMk cId="1255757015" sldId="269"/>
            <ac:picMk id="4" creationId="{C78921B1-49CB-44B7-84C0-57B77B9FFC16}"/>
          </ac:picMkLst>
        </pc:picChg>
      </pc:sldChg>
      <pc:sldChg chg="modSp mod">
        <pc:chgData name="josh hagan" userId="b58010ea04e82d57" providerId="LiveId" clId="{B810F24C-3870-4713-B3FC-7D1E22DB0761}" dt="2021-04-24T20:29:32.972" v="477" actId="1076"/>
        <pc:sldMkLst>
          <pc:docMk/>
          <pc:sldMk cId="3084215922" sldId="271"/>
        </pc:sldMkLst>
        <pc:picChg chg="mod">
          <ac:chgData name="josh hagan" userId="b58010ea04e82d57" providerId="LiveId" clId="{B810F24C-3870-4713-B3FC-7D1E22DB0761}" dt="2021-04-24T20:29:32.972" v="477" actId="1076"/>
          <ac:picMkLst>
            <pc:docMk/>
            <pc:sldMk cId="3084215922" sldId="271"/>
            <ac:picMk id="4" creationId="{F17CD527-9F59-46FA-8FB9-AC18B7113D1C}"/>
          </ac:picMkLst>
        </pc:picChg>
      </pc:sldChg>
      <pc:sldChg chg="addSp delSp modSp mod">
        <pc:chgData name="josh hagan" userId="b58010ea04e82d57" providerId="LiveId" clId="{B810F24C-3870-4713-B3FC-7D1E22DB0761}" dt="2021-04-26T19:33:57.412" v="1823" actId="14100"/>
        <pc:sldMkLst>
          <pc:docMk/>
          <pc:sldMk cId="421922627" sldId="285"/>
        </pc:sldMkLst>
        <pc:spChg chg="add del mod">
          <ac:chgData name="josh hagan" userId="b58010ea04e82d57" providerId="LiveId" clId="{B810F24C-3870-4713-B3FC-7D1E22DB0761}" dt="2021-04-26T19:33:49.916" v="1818" actId="931"/>
          <ac:spMkLst>
            <pc:docMk/>
            <pc:sldMk cId="421922627" sldId="285"/>
            <ac:spMk id="9" creationId="{F0AB79E9-CDEE-477A-9B42-D22C20F04BBB}"/>
          </ac:spMkLst>
        </pc:spChg>
        <pc:picChg chg="del mod">
          <ac:chgData name="josh hagan" userId="b58010ea04e82d57" providerId="LiveId" clId="{B810F24C-3870-4713-B3FC-7D1E22DB0761}" dt="2021-04-26T19:33:24.314" v="1813" actId="21"/>
          <ac:picMkLst>
            <pc:docMk/>
            <pc:sldMk cId="421922627" sldId="285"/>
            <ac:picMk id="4" creationId="{2DB882A5-01E3-4350-A7B4-205E88073332}"/>
          </ac:picMkLst>
        </pc:picChg>
        <pc:picChg chg="del">
          <ac:chgData name="josh hagan" userId="b58010ea04e82d57" providerId="LiveId" clId="{B810F24C-3870-4713-B3FC-7D1E22DB0761}" dt="2021-04-26T19:33:45.128" v="1817" actId="21"/>
          <ac:picMkLst>
            <pc:docMk/>
            <pc:sldMk cId="421922627" sldId="285"/>
            <ac:picMk id="5" creationId="{B4A6D215-0518-49FD-B82B-83D37FD580C0}"/>
          </ac:picMkLst>
        </pc:picChg>
        <pc:picChg chg="add mod">
          <ac:chgData name="josh hagan" userId="b58010ea04e82d57" providerId="LiveId" clId="{B810F24C-3870-4713-B3FC-7D1E22DB0761}" dt="2021-04-26T19:33:33.854" v="1816" actId="1076"/>
          <ac:picMkLst>
            <pc:docMk/>
            <pc:sldMk cId="421922627" sldId="285"/>
            <ac:picMk id="7" creationId="{2173291B-E9E9-4B98-AD2B-FE022A99F473}"/>
          </ac:picMkLst>
        </pc:picChg>
        <pc:picChg chg="add mod">
          <ac:chgData name="josh hagan" userId="b58010ea04e82d57" providerId="LiveId" clId="{B810F24C-3870-4713-B3FC-7D1E22DB0761}" dt="2021-04-26T19:33:57.412" v="1823" actId="14100"/>
          <ac:picMkLst>
            <pc:docMk/>
            <pc:sldMk cId="421922627" sldId="285"/>
            <ac:picMk id="13" creationId="{79F75C38-2616-4737-B0D2-7B2377DC11E3}"/>
          </ac:picMkLst>
        </pc:picChg>
      </pc:sldChg>
      <pc:sldChg chg="modSp mod">
        <pc:chgData name="josh hagan" userId="b58010ea04e82d57" providerId="LiveId" clId="{B810F24C-3870-4713-B3FC-7D1E22DB0761}" dt="2021-04-27T21:05:15.754" v="1847" actId="1076"/>
        <pc:sldMkLst>
          <pc:docMk/>
          <pc:sldMk cId="2440776751" sldId="298"/>
        </pc:sldMkLst>
        <pc:picChg chg="mod">
          <ac:chgData name="josh hagan" userId="b58010ea04e82d57" providerId="LiveId" clId="{B810F24C-3870-4713-B3FC-7D1E22DB0761}" dt="2021-04-27T21:05:15.754" v="1847" actId="1076"/>
          <ac:picMkLst>
            <pc:docMk/>
            <pc:sldMk cId="2440776751" sldId="298"/>
            <ac:picMk id="31" creationId="{8C95DD83-9706-43A8-9635-812EBEC2A0E2}"/>
          </ac:picMkLst>
        </pc:picChg>
      </pc:sldChg>
      <pc:sldChg chg="addSp delSp modSp mod">
        <pc:chgData name="josh hagan" userId="b58010ea04e82d57" providerId="LiveId" clId="{B810F24C-3870-4713-B3FC-7D1E22DB0761}" dt="2021-04-28T22:29:03.164" v="1977" actId="20577"/>
        <pc:sldMkLst>
          <pc:docMk/>
          <pc:sldMk cId="2231743401" sldId="299"/>
        </pc:sldMkLst>
        <pc:spChg chg="mod">
          <ac:chgData name="josh hagan" userId="b58010ea04e82d57" providerId="LiveId" clId="{B810F24C-3870-4713-B3FC-7D1E22DB0761}" dt="2021-04-28T22:29:03.164" v="1977" actId="20577"/>
          <ac:spMkLst>
            <pc:docMk/>
            <pc:sldMk cId="2231743401" sldId="299"/>
            <ac:spMk id="9" creationId="{7B26438C-D779-4440-9DB5-495FDD246A86}"/>
          </ac:spMkLst>
        </pc:spChg>
        <pc:picChg chg="del">
          <ac:chgData name="josh hagan" userId="b58010ea04e82d57" providerId="LiveId" clId="{B810F24C-3870-4713-B3FC-7D1E22DB0761}" dt="2021-04-28T22:27:33.901" v="1951" actId="478"/>
          <ac:picMkLst>
            <pc:docMk/>
            <pc:sldMk cId="2231743401" sldId="299"/>
            <ac:picMk id="4" creationId="{173892E8-3DB6-454A-88CA-DA2EC4E95325}"/>
          </ac:picMkLst>
        </pc:picChg>
        <pc:picChg chg="del">
          <ac:chgData name="josh hagan" userId="b58010ea04e82d57" providerId="LiveId" clId="{B810F24C-3870-4713-B3FC-7D1E22DB0761}" dt="2021-04-28T22:27:10.009" v="1943" actId="478"/>
          <ac:picMkLst>
            <pc:docMk/>
            <pc:sldMk cId="2231743401" sldId="299"/>
            <ac:picMk id="5" creationId="{151F51D4-F664-4A67-97CD-3414FF73EA81}"/>
          </ac:picMkLst>
        </pc:picChg>
        <pc:picChg chg="add mod">
          <ac:chgData name="josh hagan" userId="b58010ea04e82d57" providerId="LiveId" clId="{B810F24C-3870-4713-B3FC-7D1E22DB0761}" dt="2021-04-28T22:28:23.206" v="1963" actId="1076"/>
          <ac:picMkLst>
            <pc:docMk/>
            <pc:sldMk cId="2231743401" sldId="299"/>
            <ac:picMk id="6" creationId="{97062CC3-C46C-43E5-922F-29D47245823D}"/>
          </ac:picMkLst>
        </pc:picChg>
        <pc:picChg chg="add del mod">
          <ac:chgData name="josh hagan" userId="b58010ea04e82d57" providerId="LiveId" clId="{B810F24C-3870-4713-B3FC-7D1E22DB0761}" dt="2021-04-28T22:27:45.664" v="1953" actId="478"/>
          <ac:picMkLst>
            <pc:docMk/>
            <pc:sldMk cId="2231743401" sldId="299"/>
            <ac:picMk id="8" creationId="{3BFAD814-17DD-4F32-B21A-159EA93460A9}"/>
          </ac:picMkLst>
        </pc:picChg>
        <pc:picChg chg="add del mod">
          <ac:chgData name="josh hagan" userId="b58010ea04e82d57" providerId="LiveId" clId="{B810F24C-3870-4713-B3FC-7D1E22DB0761}" dt="2021-04-28T22:28:02.089" v="1955" actId="478"/>
          <ac:picMkLst>
            <pc:docMk/>
            <pc:sldMk cId="2231743401" sldId="299"/>
            <ac:picMk id="11" creationId="{A509E0DD-DFB3-4E65-BEF4-B14B2AF93B58}"/>
          </ac:picMkLst>
        </pc:picChg>
        <pc:picChg chg="add mod">
          <ac:chgData name="josh hagan" userId="b58010ea04e82d57" providerId="LiveId" clId="{B810F24C-3870-4713-B3FC-7D1E22DB0761}" dt="2021-04-28T22:28:21.378" v="1962" actId="1076"/>
          <ac:picMkLst>
            <pc:docMk/>
            <pc:sldMk cId="2231743401" sldId="299"/>
            <ac:picMk id="15" creationId="{593E390A-C503-4F66-B3EF-FC15A3299181}"/>
          </ac:picMkLst>
        </pc:picChg>
      </pc:sldChg>
      <pc:sldChg chg="addSp delSp modSp new mod">
        <pc:chgData name="josh hagan" userId="b58010ea04e82d57" providerId="LiveId" clId="{B810F24C-3870-4713-B3FC-7D1E22DB0761}" dt="2021-04-27T00:15:10.814" v="1830" actId="1076"/>
        <pc:sldMkLst>
          <pc:docMk/>
          <pc:sldMk cId="1769106614" sldId="300"/>
        </pc:sldMkLst>
        <pc:spChg chg="mod">
          <ac:chgData name="josh hagan" userId="b58010ea04e82d57" providerId="LiveId" clId="{B810F24C-3870-4713-B3FC-7D1E22DB0761}" dt="2021-04-24T19:43:56.964" v="352" actId="20577"/>
          <ac:spMkLst>
            <pc:docMk/>
            <pc:sldMk cId="1769106614" sldId="300"/>
            <ac:spMk id="2" creationId="{CC2976EF-F7FF-46A2-96C7-B07B2189CEF6}"/>
          </ac:spMkLst>
        </pc:spChg>
        <pc:spChg chg="del">
          <ac:chgData name="josh hagan" userId="b58010ea04e82d57" providerId="LiveId" clId="{B810F24C-3870-4713-B3FC-7D1E22DB0761}" dt="2021-04-24T19:44:08.795" v="353" actId="931"/>
          <ac:spMkLst>
            <pc:docMk/>
            <pc:sldMk cId="1769106614" sldId="300"/>
            <ac:spMk id="3" creationId="{F924CDEE-E71B-40EC-95A1-E5EF6C44672D}"/>
          </ac:spMkLst>
        </pc:spChg>
        <pc:spChg chg="add mod">
          <ac:chgData name="josh hagan" userId="b58010ea04e82d57" providerId="LiveId" clId="{B810F24C-3870-4713-B3FC-7D1E22DB0761}" dt="2021-04-24T20:40:39.362" v="821" actId="20577"/>
          <ac:spMkLst>
            <pc:docMk/>
            <pc:sldMk cId="1769106614" sldId="300"/>
            <ac:spMk id="7" creationId="{2615E8A2-D021-4847-ACD3-BC069E01EA62}"/>
          </ac:spMkLst>
        </pc:spChg>
        <pc:spChg chg="add mod">
          <ac:chgData name="josh hagan" userId="b58010ea04e82d57" providerId="LiveId" clId="{B810F24C-3870-4713-B3FC-7D1E22DB0761}" dt="2021-04-27T00:14:46.794" v="1828" actId="164"/>
          <ac:spMkLst>
            <pc:docMk/>
            <pc:sldMk cId="1769106614" sldId="300"/>
            <ac:spMk id="8" creationId="{A5C6258F-7474-4A4A-949F-0ABA3D086CF7}"/>
          </ac:spMkLst>
        </pc:spChg>
        <pc:spChg chg="add mod">
          <ac:chgData name="josh hagan" userId="b58010ea04e82d57" providerId="LiveId" clId="{B810F24C-3870-4713-B3FC-7D1E22DB0761}" dt="2021-04-27T00:14:46.794" v="1828" actId="164"/>
          <ac:spMkLst>
            <pc:docMk/>
            <pc:sldMk cId="1769106614" sldId="300"/>
            <ac:spMk id="41" creationId="{A3355C9C-8CF6-4788-ADC0-E813AF6466ED}"/>
          </ac:spMkLst>
        </pc:spChg>
        <pc:spChg chg="add mod">
          <ac:chgData name="josh hagan" userId="b58010ea04e82d57" providerId="LiveId" clId="{B810F24C-3870-4713-B3FC-7D1E22DB0761}" dt="2021-04-27T00:14:46.794" v="1828" actId="164"/>
          <ac:spMkLst>
            <pc:docMk/>
            <pc:sldMk cId="1769106614" sldId="300"/>
            <ac:spMk id="42" creationId="{109FDD8D-3E50-4722-99A6-934F60CEFD9B}"/>
          </ac:spMkLst>
        </pc:spChg>
        <pc:spChg chg="add del mod">
          <ac:chgData name="josh hagan" userId="b58010ea04e82d57" providerId="LiveId" clId="{B810F24C-3870-4713-B3FC-7D1E22DB0761}" dt="2021-04-24T20:33:12.806" v="538" actId="767"/>
          <ac:spMkLst>
            <pc:docMk/>
            <pc:sldMk cId="1769106614" sldId="300"/>
            <ac:spMk id="43" creationId="{3BB90C30-05DB-4DAB-971B-B0DCCBC7AD52}"/>
          </ac:spMkLst>
        </pc:spChg>
        <pc:spChg chg="add del mod">
          <ac:chgData name="josh hagan" userId="b58010ea04e82d57" providerId="LiveId" clId="{B810F24C-3870-4713-B3FC-7D1E22DB0761}" dt="2021-04-24T20:33:12.120" v="537" actId="767"/>
          <ac:spMkLst>
            <pc:docMk/>
            <pc:sldMk cId="1769106614" sldId="300"/>
            <ac:spMk id="44" creationId="{704FD70C-5F85-488E-9082-8491C94463B2}"/>
          </ac:spMkLst>
        </pc:spChg>
        <pc:spChg chg="add mod">
          <ac:chgData name="josh hagan" userId="b58010ea04e82d57" providerId="LiveId" clId="{B810F24C-3870-4713-B3FC-7D1E22DB0761}" dt="2021-04-27T00:14:46.794" v="1828" actId="164"/>
          <ac:spMkLst>
            <pc:docMk/>
            <pc:sldMk cId="1769106614" sldId="300"/>
            <ac:spMk id="45" creationId="{08170009-0320-4B24-BFEB-BF198FAC62D1}"/>
          </ac:spMkLst>
        </pc:spChg>
        <pc:spChg chg="add mod">
          <ac:chgData name="josh hagan" userId="b58010ea04e82d57" providerId="LiveId" clId="{B810F24C-3870-4713-B3FC-7D1E22DB0761}" dt="2021-04-27T00:14:46.794" v="1828" actId="164"/>
          <ac:spMkLst>
            <pc:docMk/>
            <pc:sldMk cId="1769106614" sldId="300"/>
            <ac:spMk id="48" creationId="{64A69532-2A14-43D5-8794-CD8BF0549F62}"/>
          </ac:spMkLst>
        </pc:spChg>
        <pc:spChg chg="add mod">
          <ac:chgData name="josh hagan" userId="b58010ea04e82d57" providerId="LiveId" clId="{B810F24C-3870-4713-B3FC-7D1E22DB0761}" dt="2021-04-27T00:14:46.794" v="1828" actId="164"/>
          <ac:spMkLst>
            <pc:docMk/>
            <pc:sldMk cId="1769106614" sldId="300"/>
            <ac:spMk id="54" creationId="{046DE85A-8BD2-4761-B273-5F71813A5123}"/>
          </ac:spMkLst>
        </pc:spChg>
        <pc:spChg chg="add mod">
          <ac:chgData name="josh hagan" userId="b58010ea04e82d57" providerId="LiveId" clId="{B810F24C-3870-4713-B3FC-7D1E22DB0761}" dt="2021-04-27T00:14:46.794" v="1828" actId="164"/>
          <ac:spMkLst>
            <pc:docMk/>
            <pc:sldMk cId="1769106614" sldId="300"/>
            <ac:spMk id="55" creationId="{27F9FDE1-2800-4046-8E75-D44BAFE79007}"/>
          </ac:spMkLst>
        </pc:spChg>
        <pc:spChg chg="add mod">
          <ac:chgData name="josh hagan" userId="b58010ea04e82d57" providerId="LiveId" clId="{B810F24C-3870-4713-B3FC-7D1E22DB0761}" dt="2021-04-27T00:14:46.794" v="1828" actId="164"/>
          <ac:spMkLst>
            <pc:docMk/>
            <pc:sldMk cId="1769106614" sldId="300"/>
            <ac:spMk id="56" creationId="{2168012A-072C-4184-BD09-9E78104DE62C}"/>
          </ac:spMkLst>
        </pc:spChg>
        <pc:spChg chg="add mod">
          <ac:chgData name="josh hagan" userId="b58010ea04e82d57" providerId="LiveId" clId="{B810F24C-3870-4713-B3FC-7D1E22DB0761}" dt="2021-04-27T00:14:46.794" v="1828" actId="164"/>
          <ac:spMkLst>
            <pc:docMk/>
            <pc:sldMk cId="1769106614" sldId="300"/>
            <ac:spMk id="58" creationId="{005B2FCA-0D35-4436-A5D0-96385D614ACC}"/>
          </ac:spMkLst>
        </pc:spChg>
        <pc:grpChg chg="add mod">
          <ac:chgData name="josh hagan" userId="b58010ea04e82d57" providerId="LiveId" clId="{B810F24C-3870-4713-B3FC-7D1E22DB0761}" dt="2021-04-27T00:15:10.814" v="1830" actId="1076"/>
          <ac:grpSpMkLst>
            <pc:docMk/>
            <pc:sldMk cId="1769106614" sldId="300"/>
            <ac:grpSpMk id="59" creationId="{847FD94F-7D55-461D-90E0-6233AE7CBFAC}"/>
          </ac:grpSpMkLst>
        </pc:grpChg>
        <pc:picChg chg="add del mod">
          <ac:chgData name="josh hagan" userId="b58010ea04e82d57" providerId="LiveId" clId="{B810F24C-3870-4713-B3FC-7D1E22DB0761}" dt="2021-04-24T20:17:14.706" v="359" actId="478"/>
          <ac:picMkLst>
            <pc:docMk/>
            <pc:sldMk cId="1769106614" sldId="300"/>
            <ac:picMk id="5" creationId="{B0341AA0-1726-41C3-AD43-7AFA371FE5E0}"/>
          </ac:picMkLst>
        </pc:picChg>
        <pc:cxnChg chg="add mod">
          <ac:chgData name="josh hagan" userId="b58010ea04e82d57" providerId="LiveId" clId="{B810F24C-3870-4713-B3FC-7D1E22DB0761}" dt="2021-04-27T00:14:46.794" v="1828" actId="164"/>
          <ac:cxnSpMkLst>
            <pc:docMk/>
            <pc:sldMk cId="1769106614" sldId="300"/>
            <ac:cxnSpMk id="10" creationId="{2117AF2D-2FA3-4D00-B004-6E8B90EE6E07}"/>
          </ac:cxnSpMkLst>
        </pc:cxnChg>
        <pc:cxnChg chg="add mod">
          <ac:chgData name="josh hagan" userId="b58010ea04e82d57" providerId="LiveId" clId="{B810F24C-3870-4713-B3FC-7D1E22DB0761}" dt="2021-04-27T00:14:46.794" v="1828" actId="164"/>
          <ac:cxnSpMkLst>
            <pc:docMk/>
            <pc:sldMk cId="1769106614" sldId="300"/>
            <ac:cxnSpMk id="12" creationId="{CDA6496C-ADC7-4CB2-A35F-4AA53074B1BE}"/>
          </ac:cxnSpMkLst>
        </pc:cxnChg>
        <pc:cxnChg chg="add del">
          <ac:chgData name="josh hagan" userId="b58010ea04e82d57" providerId="LiveId" clId="{B810F24C-3870-4713-B3FC-7D1E22DB0761}" dt="2021-04-24T20:23:51.391" v="470" actId="21"/>
          <ac:cxnSpMkLst>
            <pc:docMk/>
            <pc:sldMk cId="1769106614" sldId="300"/>
            <ac:cxnSpMk id="14" creationId="{0910BD50-F4C1-4951-82B7-5A17559087BB}"/>
          </ac:cxnSpMkLst>
        </pc:cxnChg>
        <pc:cxnChg chg="add mod">
          <ac:chgData name="josh hagan" userId="b58010ea04e82d57" providerId="LiveId" clId="{B810F24C-3870-4713-B3FC-7D1E22DB0761}" dt="2021-04-27T00:14:46.794" v="1828" actId="164"/>
          <ac:cxnSpMkLst>
            <pc:docMk/>
            <pc:sldMk cId="1769106614" sldId="300"/>
            <ac:cxnSpMk id="16" creationId="{72C9938F-4879-4604-8855-7B2D60749632}"/>
          </ac:cxnSpMkLst>
        </pc:cxnChg>
        <pc:cxnChg chg="add mod">
          <ac:chgData name="josh hagan" userId="b58010ea04e82d57" providerId="LiveId" clId="{B810F24C-3870-4713-B3FC-7D1E22DB0761}" dt="2021-04-27T00:14:46.794" v="1828" actId="164"/>
          <ac:cxnSpMkLst>
            <pc:docMk/>
            <pc:sldMk cId="1769106614" sldId="300"/>
            <ac:cxnSpMk id="17" creationId="{E53BC874-1E69-4F1D-A18E-8455EE552CD0}"/>
          </ac:cxnSpMkLst>
        </pc:cxnChg>
        <pc:cxnChg chg="add mod">
          <ac:chgData name="josh hagan" userId="b58010ea04e82d57" providerId="LiveId" clId="{B810F24C-3870-4713-B3FC-7D1E22DB0761}" dt="2021-04-27T00:14:46.794" v="1828" actId="164"/>
          <ac:cxnSpMkLst>
            <pc:docMk/>
            <pc:sldMk cId="1769106614" sldId="300"/>
            <ac:cxnSpMk id="19" creationId="{70A0772A-7037-46C4-8A28-2B1856F98CDC}"/>
          </ac:cxnSpMkLst>
        </pc:cxnChg>
        <pc:cxnChg chg="add mod">
          <ac:chgData name="josh hagan" userId="b58010ea04e82d57" providerId="LiveId" clId="{B810F24C-3870-4713-B3FC-7D1E22DB0761}" dt="2021-04-27T00:14:46.794" v="1828" actId="164"/>
          <ac:cxnSpMkLst>
            <pc:docMk/>
            <pc:sldMk cId="1769106614" sldId="300"/>
            <ac:cxnSpMk id="47" creationId="{E6041521-2CFF-4E97-BDE6-D5BFD9ACA30A}"/>
          </ac:cxnSpMkLst>
        </pc:cxnChg>
        <pc:cxnChg chg="add mod">
          <ac:chgData name="josh hagan" userId="b58010ea04e82d57" providerId="LiveId" clId="{B810F24C-3870-4713-B3FC-7D1E22DB0761}" dt="2021-04-27T00:14:46.794" v="1828" actId="164"/>
          <ac:cxnSpMkLst>
            <pc:docMk/>
            <pc:sldMk cId="1769106614" sldId="300"/>
            <ac:cxnSpMk id="49" creationId="{948FBCCA-4888-4016-8E7C-9290832096DE}"/>
          </ac:cxnSpMkLst>
        </pc:cxnChg>
        <pc:cxnChg chg="add mod">
          <ac:chgData name="josh hagan" userId="b58010ea04e82d57" providerId="LiveId" clId="{B810F24C-3870-4713-B3FC-7D1E22DB0761}" dt="2021-04-27T00:14:46.794" v="1828" actId="164"/>
          <ac:cxnSpMkLst>
            <pc:docMk/>
            <pc:sldMk cId="1769106614" sldId="300"/>
            <ac:cxnSpMk id="50" creationId="{0DCC6FDE-9A41-4D32-8416-A8334B7FD5ED}"/>
          </ac:cxnSpMkLst>
        </pc:cxnChg>
        <pc:cxnChg chg="add mod">
          <ac:chgData name="josh hagan" userId="b58010ea04e82d57" providerId="LiveId" clId="{B810F24C-3870-4713-B3FC-7D1E22DB0761}" dt="2021-04-27T00:14:46.794" v="1828" actId="164"/>
          <ac:cxnSpMkLst>
            <pc:docMk/>
            <pc:sldMk cId="1769106614" sldId="300"/>
            <ac:cxnSpMk id="51" creationId="{7291DBCA-2CE9-401D-B9BD-17B324D45A11}"/>
          </ac:cxnSpMkLst>
        </pc:cxnChg>
        <pc:cxnChg chg="add mod">
          <ac:chgData name="josh hagan" userId="b58010ea04e82d57" providerId="LiveId" clId="{B810F24C-3870-4713-B3FC-7D1E22DB0761}" dt="2021-04-27T00:14:46.794" v="1828" actId="164"/>
          <ac:cxnSpMkLst>
            <pc:docMk/>
            <pc:sldMk cId="1769106614" sldId="300"/>
            <ac:cxnSpMk id="52" creationId="{7AB756BD-E9A1-4A7A-95C0-11E6D48214AE}"/>
          </ac:cxnSpMkLst>
        </pc:cxnChg>
        <pc:cxnChg chg="add mod">
          <ac:chgData name="josh hagan" userId="b58010ea04e82d57" providerId="LiveId" clId="{B810F24C-3870-4713-B3FC-7D1E22DB0761}" dt="2021-04-27T00:14:46.794" v="1828" actId="164"/>
          <ac:cxnSpMkLst>
            <pc:docMk/>
            <pc:sldMk cId="1769106614" sldId="300"/>
            <ac:cxnSpMk id="53" creationId="{1D9019D4-7609-4DFF-846C-063A0A9300C8}"/>
          </ac:cxnSpMkLst>
        </pc:cxnChg>
        <pc:cxnChg chg="add mod">
          <ac:chgData name="josh hagan" userId="b58010ea04e82d57" providerId="LiveId" clId="{B810F24C-3870-4713-B3FC-7D1E22DB0761}" dt="2021-04-27T00:14:46.794" v="1828" actId="164"/>
          <ac:cxnSpMkLst>
            <pc:docMk/>
            <pc:sldMk cId="1769106614" sldId="300"/>
            <ac:cxnSpMk id="57" creationId="{DD20D421-2C1D-4E71-A681-309E0907522C}"/>
          </ac:cxnSpMkLst>
        </pc:cxnChg>
      </pc:sldChg>
      <pc:sldChg chg="addSp delSp modSp new mod">
        <pc:chgData name="josh hagan" userId="b58010ea04e82d57" providerId="LiveId" clId="{B810F24C-3870-4713-B3FC-7D1E22DB0761}" dt="2021-04-28T22:29:17.142" v="2011" actId="20577"/>
        <pc:sldMkLst>
          <pc:docMk/>
          <pc:sldMk cId="1870281380" sldId="301"/>
        </pc:sldMkLst>
        <pc:spChg chg="mod">
          <ac:chgData name="josh hagan" userId="b58010ea04e82d57" providerId="LiveId" clId="{B810F24C-3870-4713-B3FC-7D1E22DB0761}" dt="2021-04-24T20:41:29.933" v="850" actId="20577"/>
          <ac:spMkLst>
            <pc:docMk/>
            <pc:sldMk cId="1870281380" sldId="301"/>
            <ac:spMk id="2" creationId="{D00A5DC5-17E1-4FC2-A039-B57B872F2D07}"/>
          </ac:spMkLst>
        </pc:spChg>
        <pc:spChg chg="del mod">
          <ac:chgData name="josh hagan" userId="b58010ea04e82d57" providerId="LiveId" clId="{B810F24C-3870-4713-B3FC-7D1E22DB0761}" dt="2021-04-24T20:43:11.104" v="852" actId="931"/>
          <ac:spMkLst>
            <pc:docMk/>
            <pc:sldMk cId="1870281380" sldId="301"/>
            <ac:spMk id="3" creationId="{053C42B3-309D-4B99-B3A9-3CDA653081B1}"/>
          </ac:spMkLst>
        </pc:spChg>
        <pc:spChg chg="mod">
          <ac:chgData name="josh hagan" userId="b58010ea04e82d57" providerId="LiveId" clId="{B810F24C-3870-4713-B3FC-7D1E22DB0761}" dt="2021-04-28T22:29:11.851" v="1996" actId="20577"/>
          <ac:spMkLst>
            <pc:docMk/>
            <pc:sldMk cId="1870281380" sldId="301"/>
            <ac:spMk id="3" creationId="{DA057833-3CE6-4155-B615-C687AD7A1932}"/>
          </ac:spMkLst>
        </pc:spChg>
        <pc:spChg chg="mod">
          <ac:chgData name="josh hagan" userId="b58010ea04e82d57" providerId="LiveId" clId="{B810F24C-3870-4713-B3FC-7D1E22DB0761}" dt="2021-04-28T22:29:17.142" v="2011" actId="20577"/>
          <ac:spMkLst>
            <pc:docMk/>
            <pc:sldMk cId="1870281380" sldId="301"/>
            <ac:spMk id="6" creationId="{4E28CFE1-2330-4D1E-B434-46D81CFAD88C}"/>
          </ac:spMkLst>
        </pc:spChg>
        <pc:spChg chg="add del mod">
          <ac:chgData name="josh hagan" userId="b58010ea04e82d57" providerId="LiveId" clId="{B810F24C-3870-4713-B3FC-7D1E22DB0761}" dt="2021-04-28T22:25:57.364" v="1933" actId="931"/>
          <ac:spMkLst>
            <pc:docMk/>
            <pc:sldMk cId="1870281380" sldId="301"/>
            <ac:spMk id="8" creationId="{7010ED77-78C6-4426-BBEA-E652547F9232}"/>
          </ac:spMkLst>
        </pc:spChg>
        <pc:picChg chg="add del mod">
          <ac:chgData name="josh hagan" userId="b58010ea04e82d57" providerId="LiveId" clId="{B810F24C-3870-4713-B3FC-7D1E22DB0761}" dt="2021-04-28T22:25:23.418" v="1932" actId="478"/>
          <ac:picMkLst>
            <pc:docMk/>
            <pc:sldMk cId="1870281380" sldId="301"/>
            <ac:picMk id="4" creationId="{8C6BCDFC-0738-4AED-9516-DAA7996E59A0}"/>
          </ac:picMkLst>
        </pc:picChg>
        <pc:picChg chg="add del mod">
          <ac:chgData name="josh hagan" userId="b58010ea04e82d57" providerId="LiveId" clId="{B810F24C-3870-4713-B3FC-7D1E22DB0761}" dt="2021-04-28T22:26:06.721" v="1937" actId="478"/>
          <ac:picMkLst>
            <pc:docMk/>
            <pc:sldMk cId="1870281380" sldId="301"/>
            <ac:picMk id="7" creationId="{E27530C0-7685-479D-B086-EA31371FEDE4}"/>
          </ac:picMkLst>
        </pc:picChg>
        <pc:picChg chg="add mod">
          <ac:chgData name="josh hagan" userId="b58010ea04e82d57" providerId="LiveId" clId="{B810F24C-3870-4713-B3FC-7D1E22DB0761}" dt="2021-04-28T22:26:04.119" v="1936" actId="1076"/>
          <ac:picMkLst>
            <pc:docMk/>
            <pc:sldMk cId="1870281380" sldId="301"/>
            <ac:picMk id="10" creationId="{653C50B9-1B30-4D3C-8235-D2EA817233AF}"/>
          </ac:picMkLst>
        </pc:picChg>
        <pc:picChg chg="add mod">
          <ac:chgData name="josh hagan" userId="b58010ea04e82d57" providerId="LiveId" clId="{B810F24C-3870-4713-B3FC-7D1E22DB0761}" dt="2021-04-28T22:26:33.755" v="1942" actId="14100"/>
          <ac:picMkLst>
            <pc:docMk/>
            <pc:sldMk cId="1870281380" sldId="301"/>
            <ac:picMk id="12" creationId="{A1F7635B-34A7-4207-9DDA-AAA8FC44D0BC}"/>
          </ac:picMkLst>
        </pc:picChg>
      </pc:sldChg>
      <pc:sldChg chg="modSp new mod">
        <pc:chgData name="josh hagan" userId="b58010ea04e82d57" providerId="LiveId" clId="{B810F24C-3870-4713-B3FC-7D1E22DB0761}" dt="2021-04-24T21:00:51.715" v="1808" actId="20577"/>
        <pc:sldMkLst>
          <pc:docMk/>
          <pc:sldMk cId="4042647763" sldId="302"/>
        </pc:sldMkLst>
        <pc:spChg chg="mod">
          <ac:chgData name="josh hagan" userId="b58010ea04e82d57" providerId="LiveId" clId="{B810F24C-3870-4713-B3FC-7D1E22DB0761}" dt="2021-04-24T20:59:50.601" v="1500" actId="20577"/>
          <ac:spMkLst>
            <pc:docMk/>
            <pc:sldMk cId="4042647763" sldId="302"/>
            <ac:spMk id="2" creationId="{441258E7-D486-4DC1-B395-04BD600F4E45}"/>
          </ac:spMkLst>
        </pc:spChg>
        <pc:spChg chg="mod">
          <ac:chgData name="josh hagan" userId="b58010ea04e82d57" providerId="LiveId" clId="{B810F24C-3870-4713-B3FC-7D1E22DB0761}" dt="2021-04-24T21:00:51.715" v="1808" actId="20577"/>
          <ac:spMkLst>
            <pc:docMk/>
            <pc:sldMk cId="4042647763" sldId="302"/>
            <ac:spMk id="3" creationId="{4AF3A124-894D-4C20-A48B-2D5CA9893C2B}"/>
          </ac:spMkLst>
        </pc:spChg>
      </pc:sldChg>
      <pc:sldChg chg="addSp delSp modSp mod">
        <pc:chgData name="josh hagan" userId="b58010ea04e82d57" providerId="LiveId" clId="{B810F24C-3870-4713-B3FC-7D1E22DB0761}" dt="2021-04-28T21:14:02.194" v="1861" actId="1076"/>
        <pc:sldMkLst>
          <pc:docMk/>
          <pc:sldMk cId="876666852" sldId="312"/>
        </pc:sldMkLst>
        <pc:picChg chg="del">
          <ac:chgData name="josh hagan" userId="b58010ea04e82d57" providerId="LiveId" clId="{B810F24C-3870-4713-B3FC-7D1E22DB0761}" dt="2021-04-28T21:13:43.537" v="1857" actId="21"/>
          <ac:picMkLst>
            <pc:docMk/>
            <pc:sldMk cId="876666852" sldId="312"/>
            <ac:picMk id="4" creationId="{697825F8-B29C-4FA6-A404-40A5CF7368EE}"/>
          </ac:picMkLst>
        </pc:picChg>
        <pc:picChg chg="add mod">
          <ac:chgData name="josh hagan" userId="b58010ea04e82d57" providerId="LiveId" clId="{B810F24C-3870-4713-B3FC-7D1E22DB0761}" dt="2021-04-28T21:14:02.194" v="1861" actId="1076"/>
          <ac:picMkLst>
            <pc:docMk/>
            <pc:sldMk cId="876666852" sldId="312"/>
            <ac:picMk id="6" creationId="{1AB60C8B-CF27-4C26-8740-11501C2CB0E7}"/>
          </ac:picMkLst>
        </pc:picChg>
      </pc:sldChg>
      <pc:sldChg chg="modSp mod ord">
        <pc:chgData name="josh hagan" userId="b58010ea04e82d57" providerId="LiveId" clId="{B810F24C-3870-4713-B3FC-7D1E22DB0761}" dt="2021-04-28T22:16:37.527" v="1931" actId="20577"/>
        <pc:sldMkLst>
          <pc:docMk/>
          <pc:sldMk cId="3986778379" sldId="319"/>
        </pc:sldMkLst>
        <pc:spChg chg="mod">
          <ac:chgData name="josh hagan" userId="b58010ea04e82d57" providerId="LiveId" clId="{B810F24C-3870-4713-B3FC-7D1E22DB0761}" dt="2021-04-28T21:51:41.136" v="1900" actId="20577"/>
          <ac:spMkLst>
            <pc:docMk/>
            <pc:sldMk cId="3986778379" sldId="319"/>
            <ac:spMk id="2" creationId="{5CDD2596-0C1D-4FF3-A6C5-1AF7B7D9CF36}"/>
          </ac:spMkLst>
        </pc:spChg>
      </pc:sldChg>
      <pc:sldChg chg="del">
        <pc:chgData name="josh hagan" userId="b58010ea04e82d57" providerId="LiveId" clId="{B810F24C-3870-4713-B3FC-7D1E22DB0761}" dt="2021-04-28T21:51:25.327" v="1866" actId="2696"/>
        <pc:sldMkLst>
          <pc:docMk/>
          <pc:sldMk cId="1078321189" sldId="320"/>
        </pc:sldMkLst>
      </pc:sldChg>
      <pc:sldChg chg="new del">
        <pc:chgData name="josh hagan" userId="b58010ea04e82d57" providerId="LiveId" clId="{B810F24C-3870-4713-B3FC-7D1E22DB0761}" dt="2021-04-27T21:00:25.205" v="1834" actId="2696"/>
        <pc:sldMkLst>
          <pc:docMk/>
          <pc:sldMk cId="961581140" sldId="322"/>
        </pc:sldMkLst>
      </pc:sldChg>
      <pc:sldChg chg="new del">
        <pc:chgData name="josh hagan" userId="b58010ea04e82d57" providerId="LiveId" clId="{B810F24C-3870-4713-B3FC-7D1E22DB0761}" dt="2021-04-27T21:00:38.859" v="1836" actId="2696"/>
        <pc:sldMkLst>
          <pc:docMk/>
          <pc:sldMk cId="3051578335" sldId="322"/>
        </pc:sldMkLst>
      </pc:sldChg>
      <pc:sldChg chg="addSp delSp modSp new mod">
        <pc:chgData name="josh hagan" userId="b58010ea04e82d57" providerId="LiveId" clId="{B810F24C-3870-4713-B3FC-7D1E22DB0761}" dt="2021-04-28T21:17:48.974" v="1864" actId="14100"/>
        <pc:sldMkLst>
          <pc:docMk/>
          <pc:sldMk cId="3662574249" sldId="322"/>
        </pc:sldMkLst>
        <pc:spChg chg="add del mod">
          <ac:chgData name="josh hagan" userId="b58010ea04e82d57" providerId="LiveId" clId="{B810F24C-3870-4713-B3FC-7D1E22DB0761}" dt="2021-04-27T21:04:16.637" v="1846" actId="21"/>
          <ac:spMkLst>
            <pc:docMk/>
            <pc:sldMk cId="3662574249" sldId="322"/>
            <ac:spMk id="2" creationId="{5EB6BF92-E25B-4B72-B570-916EEB6F8094}"/>
          </ac:spMkLst>
        </pc:spChg>
        <pc:picChg chg="add mod">
          <ac:chgData name="josh hagan" userId="b58010ea04e82d57" providerId="LiveId" clId="{B810F24C-3870-4713-B3FC-7D1E22DB0761}" dt="2021-04-27T21:03:26.883" v="1844" actId="962"/>
          <ac:picMkLst>
            <pc:docMk/>
            <pc:sldMk cId="3662574249" sldId="322"/>
            <ac:picMk id="4" creationId="{AC26D2FB-C4E4-46BD-BFFC-EB2A36205D1F}"/>
          </ac:picMkLst>
        </pc:picChg>
        <pc:picChg chg="add mod">
          <ac:chgData name="josh hagan" userId="b58010ea04e82d57" providerId="LiveId" clId="{B810F24C-3870-4713-B3FC-7D1E22DB0761}" dt="2021-04-27T21:14:06.101" v="1851" actId="1076"/>
          <ac:picMkLst>
            <pc:docMk/>
            <pc:sldMk cId="3662574249" sldId="322"/>
            <ac:picMk id="6" creationId="{05AA2039-C87A-4293-98E4-0BDBC230B5A8}"/>
          </ac:picMkLst>
        </pc:picChg>
        <pc:cxnChg chg="add del mod">
          <ac:chgData name="josh hagan" userId="b58010ea04e82d57" providerId="LiveId" clId="{B810F24C-3870-4713-B3FC-7D1E22DB0761}" dt="2021-04-27T21:21:59.568" v="1856" actId="21"/>
          <ac:cxnSpMkLst>
            <pc:docMk/>
            <pc:sldMk cId="3662574249" sldId="322"/>
            <ac:cxnSpMk id="8" creationId="{B2011EC4-3DB7-4DDB-97D1-DFBBD1D174F8}"/>
          </ac:cxnSpMkLst>
        </pc:cxnChg>
        <pc:cxnChg chg="mod">
          <ac:chgData name="josh hagan" userId="b58010ea04e82d57" providerId="LiveId" clId="{B810F24C-3870-4713-B3FC-7D1E22DB0761}" dt="2021-04-28T21:17:48.974" v="1864" actId="14100"/>
          <ac:cxnSpMkLst>
            <pc:docMk/>
            <pc:sldMk cId="3662574249" sldId="322"/>
            <ac:cxnSpMk id="68" creationId="{A8FC9F3B-A55A-4B2A-9FC3-027AF42C275C}"/>
          </ac:cxnSpMkLst>
        </pc:cxnChg>
      </pc:sldChg>
      <pc:sldChg chg="ord">
        <pc:chgData name="josh hagan" userId="b58010ea04e82d57" providerId="LiveId" clId="{B810F24C-3870-4713-B3FC-7D1E22DB0761}" dt="2021-04-28T22:14:40.923" v="1929" actId="20577"/>
        <pc:sldMkLst>
          <pc:docMk/>
          <pc:sldMk cId="3548867356" sldId="323"/>
        </pc:sldMkLst>
      </pc:sldChg>
      <pc:sldChg chg="del">
        <pc:chgData name="josh hagan" userId="b58010ea04e82d57" providerId="LiveId" clId="{B810F24C-3870-4713-B3FC-7D1E22DB0761}" dt="2021-04-28T21:51:18.810" v="1865" actId="2696"/>
        <pc:sldMkLst>
          <pc:docMk/>
          <pc:sldMk cId="1800558862" sldId="325"/>
        </pc:sldMkLst>
      </pc:sldChg>
    </pc:docChg>
  </pc:docChgLst>
  <pc:docChgLst>
    <pc:chgData name="Grant Eyer" userId="9dc3d7ed9e6e01c1" providerId="Windows Live" clId="Web-{3786A30E-038E-4FCF-819B-E42DF975F782}"/>
    <pc:docChg chg="delSld modSld sldOrd">
      <pc:chgData name="Grant Eyer" userId="9dc3d7ed9e6e01c1" providerId="Windows Live" clId="Web-{3786A30E-038E-4FCF-819B-E42DF975F782}" dt="2021-04-26T21:47:53.613" v="38" actId="20577"/>
      <pc:docMkLst>
        <pc:docMk/>
      </pc:docMkLst>
      <pc:sldChg chg="modSp">
        <pc:chgData name="Grant Eyer" userId="9dc3d7ed9e6e01c1" providerId="Windows Live" clId="Web-{3786A30E-038E-4FCF-819B-E42DF975F782}" dt="2021-04-26T21:47:53.613" v="38" actId="20577"/>
        <pc:sldMkLst>
          <pc:docMk/>
          <pc:sldMk cId="1897173270" sldId="267"/>
        </pc:sldMkLst>
        <pc:spChg chg="mod">
          <ac:chgData name="Grant Eyer" userId="9dc3d7ed9e6e01c1" providerId="Windows Live" clId="Web-{3786A30E-038E-4FCF-819B-E42DF975F782}" dt="2021-04-26T21:44:24.679" v="32" actId="20577"/>
          <ac:spMkLst>
            <pc:docMk/>
            <pc:sldMk cId="1897173270" sldId="267"/>
            <ac:spMk id="2" creationId="{3DE3212B-F4A3-44D2-9C25-549702DAF319}"/>
          </ac:spMkLst>
        </pc:spChg>
        <pc:spChg chg="mod">
          <ac:chgData name="Grant Eyer" userId="9dc3d7ed9e6e01c1" providerId="Windows Live" clId="Web-{3786A30E-038E-4FCF-819B-E42DF975F782}" dt="2021-04-26T21:47:53.613" v="38" actId="20577"/>
          <ac:spMkLst>
            <pc:docMk/>
            <pc:sldMk cId="1897173270" sldId="267"/>
            <ac:spMk id="3" creationId="{4DD6D9F9-C1EA-4E69-8737-BF2C86E2066D}"/>
          </ac:spMkLst>
        </pc:spChg>
      </pc:sldChg>
      <pc:sldChg chg="ord">
        <pc:chgData name="Grant Eyer" userId="9dc3d7ed9e6e01c1" providerId="Windows Live" clId="Web-{3786A30E-038E-4FCF-819B-E42DF975F782}" dt="2021-04-26T21:42:00.615" v="1" actId="20577"/>
        <pc:sldMkLst>
          <pc:docMk/>
          <pc:sldMk cId="1255757015" sldId="269"/>
        </pc:sldMkLst>
      </pc:sldChg>
      <pc:sldChg chg="ord">
        <pc:chgData name="Grant Eyer" userId="9dc3d7ed9e6e01c1" providerId="Windows Live" clId="Web-{3786A30E-038E-4FCF-819B-E42DF975F782}" dt="2021-04-26T21:42:47.146" v="9" actId="20577"/>
        <pc:sldMkLst>
          <pc:docMk/>
          <pc:sldMk cId="787619411" sldId="270"/>
        </pc:sldMkLst>
      </pc:sldChg>
      <pc:sldChg chg="ord">
        <pc:chgData name="Grant Eyer" userId="9dc3d7ed9e6e01c1" providerId="Windows Live" clId="Web-{3786A30E-038E-4FCF-819B-E42DF975F782}" dt="2021-04-26T21:44:04.552" v="19" actId="20577"/>
        <pc:sldMkLst>
          <pc:docMk/>
          <pc:sldMk cId="3084215922" sldId="271"/>
        </pc:sldMkLst>
      </pc:sldChg>
      <pc:sldChg chg="ord">
        <pc:chgData name="Grant Eyer" userId="9dc3d7ed9e6e01c1" providerId="Windows Live" clId="Web-{3786A30E-038E-4FCF-819B-E42DF975F782}" dt="2021-04-26T21:44:07.177" v="20" actId="20577"/>
        <pc:sldMkLst>
          <pc:docMk/>
          <pc:sldMk cId="799824989" sldId="272"/>
        </pc:sldMkLst>
      </pc:sldChg>
      <pc:sldChg chg="del">
        <pc:chgData name="Grant Eyer" userId="9dc3d7ed9e6e01c1" providerId="Windows Live" clId="Web-{3786A30E-038E-4FCF-819B-E42DF975F782}" dt="2021-04-26T19:22:43.686" v="0" actId="20577"/>
        <pc:sldMkLst>
          <pc:docMk/>
          <pc:sldMk cId="508381903" sldId="273"/>
        </pc:sldMkLst>
      </pc:sldChg>
      <pc:sldChg chg="ord">
        <pc:chgData name="Grant Eyer" userId="9dc3d7ed9e6e01c1" providerId="Windows Live" clId="Web-{3786A30E-038E-4FCF-819B-E42DF975F782}" dt="2021-04-26T21:43:00.537" v="10" actId="20577"/>
        <pc:sldMkLst>
          <pc:docMk/>
          <pc:sldMk cId="3111618753" sldId="274"/>
        </pc:sldMkLst>
      </pc:sldChg>
      <pc:sldChg chg="ord">
        <pc:chgData name="Grant Eyer" userId="9dc3d7ed9e6e01c1" providerId="Windows Live" clId="Web-{3786A30E-038E-4FCF-819B-E42DF975F782}" dt="2021-04-26T21:43:07.209" v="11" actId="20577"/>
        <pc:sldMkLst>
          <pc:docMk/>
          <pc:sldMk cId="1306319724" sldId="275"/>
        </pc:sldMkLst>
      </pc:sldChg>
      <pc:sldChg chg="ord">
        <pc:chgData name="Grant Eyer" userId="9dc3d7ed9e6e01c1" providerId="Windows Live" clId="Web-{3786A30E-038E-4FCF-819B-E42DF975F782}" dt="2021-04-26T21:43:27.740" v="15" actId="20577"/>
        <pc:sldMkLst>
          <pc:docMk/>
          <pc:sldMk cId="2477329474" sldId="276"/>
        </pc:sldMkLst>
      </pc:sldChg>
      <pc:sldChg chg="ord">
        <pc:chgData name="Grant Eyer" userId="9dc3d7ed9e6e01c1" providerId="Windows Live" clId="Web-{3786A30E-038E-4FCF-819B-E42DF975F782}" dt="2021-04-26T21:43:17.084" v="13" actId="20577"/>
        <pc:sldMkLst>
          <pc:docMk/>
          <pc:sldMk cId="2453978974" sldId="277"/>
        </pc:sldMkLst>
      </pc:sldChg>
      <pc:sldChg chg="ord">
        <pc:chgData name="Grant Eyer" userId="9dc3d7ed9e6e01c1" providerId="Windows Live" clId="Web-{3786A30E-038E-4FCF-819B-E42DF975F782}" dt="2021-04-26T21:43:25.849" v="14" actId="20577"/>
        <pc:sldMkLst>
          <pc:docMk/>
          <pc:sldMk cId="1015370653" sldId="278"/>
        </pc:sldMkLst>
      </pc:sldChg>
      <pc:sldChg chg="ord">
        <pc:chgData name="Grant Eyer" userId="9dc3d7ed9e6e01c1" providerId="Windows Live" clId="Web-{3786A30E-038E-4FCF-819B-E42DF975F782}" dt="2021-04-26T21:43:51.708" v="16" actId="20577"/>
        <pc:sldMkLst>
          <pc:docMk/>
          <pc:sldMk cId="744752207" sldId="279"/>
        </pc:sldMkLst>
      </pc:sldChg>
      <pc:sldChg chg="ord">
        <pc:chgData name="Grant Eyer" userId="9dc3d7ed9e6e01c1" providerId="Windows Live" clId="Web-{3786A30E-038E-4FCF-819B-E42DF975F782}" dt="2021-04-26T21:43:55.349" v="17" actId="20577"/>
        <pc:sldMkLst>
          <pc:docMk/>
          <pc:sldMk cId="4045853819" sldId="280"/>
        </pc:sldMkLst>
      </pc:sldChg>
      <pc:sldChg chg="ord">
        <pc:chgData name="Grant Eyer" userId="9dc3d7ed9e6e01c1" providerId="Windows Live" clId="Web-{3786A30E-038E-4FCF-819B-E42DF975F782}" dt="2021-04-26T21:43:59.693" v="18" actId="20577"/>
        <pc:sldMkLst>
          <pc:docMk/>
          <pc:sldMk cId="373234360" sldId="281"/>
        </pc:sldMkLst>
      </pc:sldChg>
      <pc:sldChg chg="ord">
        <pc:chgData name="Grant Eyer" userId="9dc3d7ed9e6e01c1" providerId="Windows Live" clId="Web-{3786A30E-038E-4FCF-819B-E42DF975F782}" dt="2021-04-26T21:42:20.600" v="4" actId="20577"/>
        <pc:sldMkLst>
          <pc:docMk/>
          <pc:sldMk cId="3064047200" sldId="290"/>
        </pc:sldMkLst>
      </pc:sldChg>
      <pc:sldChg chg="ord">
        <pc:chgData name="Grant Eyer" userId="9dc3d7ed9e6e01c1" providerId="Windows Live" clId="Web-{3786A30E-038E-4FCF-819B-E42DF975F782}" dt="2021-04-26T21:42:11.584" v="3" actId="20577"/>
        <pc:sldMkLst>
          <pc:docMk/>
          <pc:sldMk cId="1441300296" sldId="291"/>
        </pc:sldMkLst>
      </pc:sldChg>
      <pc:sldChg chg="ord">
        <pc:chgData name="Grant Eyer" userId="9dc3d7ed9e6e01c1" providerId="Windows Live" clId="Web-{3786A30E-038E-4FCF-819B-E42DF975F782}" dt="2021-04-26T21:42:27.740" v="5" actId="20577"/>
        <pc:sldMkLst>
          <pc:docMk/>
          <pc:sldMk cId="2376488493" sldId="292"/>
        </pc:sldMkLst>
      </pc:sldChg>
      <pc:sldChg chg="ord">
        <pc:chgData name="Grant Eyer" userId="9dc3d7ed9e6e01c1" providerId="Windows Live" clId="Web-{3786A30E-038E-4FCF-819B-E42DF975F782}" dt="2021-04-26T21:42:32.115" v="6" actId="20577"/>
        <pc:sldMkLst>
          <pc:docMk/>
          <pc:sldMk cId="1992026167" sldId="293"/>
        </pc:sldMkLst>
      </pc:sldChg>
      <pc:sldChg chg="ord">
        <pc:chgData name="Grant Eyer" userId="9dc3d7ed9e6e01c1" providerId="Windows Live" clId="Web-{3786A30E-038E-4FCF-819B-E42DF975F782}" dt="2021-04-26T21:42:37.115" v="7" actId="20577"/>
        <pc:sldMkLst>
          <pc:docMk/>
          <pc:sldMk cId="2679751446" sldId="294"/>
        </pc:sldMkLst>
      </pc:sldChg>
      <pc:sldChg chg="ord">
        <pc:chgData name="Grant Eyer" userId="9dc3d7ed9e6e01c1" providerId="Windows Live" clId="Web-{3786A30E-038E-4FCF-819B-E42DF975F782}" dt="2021-04-26T21:42:42.912" v="8" actId="20577"/>
        <pc:sldMkLst>
          <pc:docMk/>
          <pc:sldMk cId="3706145072" sldId="295"/>
        </pc:sldMkLst>
      </pc:sldChg>
      <pc:sldChg chg="del">
        <pc:chgData name="Grant Eyer" userId="9dc3d7ed9e6e01c1" providerId="Windows Live" clId="Web-{3786A30E-038E-4FCF-819B-E42DF975F782}" dt="2021-04-26T21:45:04.349" v="33" actId="20577"/>
        <pc:sldMkLst>
          <pc:docMk/>
          <pc:sldMk cId="1963294863" sldId="306"/>
        </pc:sldMkLst>
      </pc:sldChg>
    </pc:docChg>
  </pc:docChgLst>
  <pc:docChgLst>
    <pc:chgData name="Guest User" providerId="Windows Live" clId="Web-{623B0B4D-4C93-40E5-B83B-265D329E042B}"/>
    <pc:docChg chg="addSld modSld">
      <pc:chgData name="Guest User" userId="" providerId="Windows Live" clId="Web-{623B0B4D-4C93-40E5-B83B-265D329E042B}" dt="2021-04-24T22:01:22.935" v="868"/>
      <pc:docMkLst>
        <pc:docMk/>
      </pc:docMkLst>
      <pc:sldChg chg="modSp">
        <pc:chgData name="Guest User" userId="" providerId="Windows Live" clId="Web-{623B0B4D-4C93-40E5-B83B-265D329E042B}" dt="2021-04-24T21:40:36.066" v="19" actId="20577"/>
        <pc:sldMkLst>
          <pc:docMk/>
          <pc:sldMk cId="2231743401" sldId="299"/>
        </pc:sldMkLst>
        <pc:spChg chg="mod">
          <ac:chgData name="Guest User" userId="" providerId="Windows Live" clId="Web-{623B0B4D-4C93-40E5-B83B-265D329E042B}" dt="2021-04-24T21:40:36.066" v="19" actId="20577"/>
          <ac:spMkLst>
            <pc:docMk/>
            <pc:sldMk cId="2231743401" sldId="299"/>
            <ac:spMk id="2" creationId="{4CF74E85-1E19-4D77-95FA-3DC104BE11FD}"/>
          </ac:spMkLst>
        </pc:spChg>
      </pc:sldChg>
      <pc:sldChg chg="addSp modSp new mod setBg">
        <pc:chgData name="Guest User" userId="" providerId="Windows Live" clId="Web-{623B0B4D-4C93-40E5-B83B-265D329E042B}" dt="2021-04-24T22:01:22.935" v="868"/>
        <pc:sldMkLst>
          <pc:docMk/>
          <pc:sldMk cId="623332754" sldId="303"/>
        </pc:sldMkLst>
        <pc:spChg chg="mod">
          <ac:chgData name="Guest User" userId="" providerId="Windows Live" clId="Web-{623B0B4D-4C93-40E5-B83B-265D329E042B}" dt="2021-04-24T22:01:22.935" v="868"/>
          <ac:spMkLst>
            <pc:docMk/>
            <pc:sldMk cId="623332754" sldId="303"/>
            <ac:spMk id="2" creationId="{FA9BA334-021A-4B17-8B65-619993E2BCFC}"/>
          </ac:spMkLst>
        </pc:spChg>
        <pc:spChg chg="mod">
          <ac:chgData name="Guest User" userId="" providerId="Windows Live" clId="Web-{623B0B4D-4C93-40E5-B83B-265D329E042B}" dt="2021-04-24T22:01:22.935" v="868"/>
          <ac:spMkLst>
            <pc:docMk/>
            <pc:sldMk cId="623332754" sldId="303"/>
            <ac:spMk id="3" creationId="{FF740545-20A0-456D-BBA1-74561FDEDE36}"/>
          </ac:spMkLst>
        </pc:spChg>
        <pc:spChg chg="add">
          <ac:chgData name="Guest User" userId="" providerId="Windows Live" clId="Web-{623B0B4D-4C93-40E5-B83B-265D329E042B}" dt="2021-04-24T22:01:22.935" v="868"/>
          <ac:spMkLst>
            <pc:docMk/>
            <pc:sldMk cId="623332754" sldId="303"/>
            <ac:spMk id="4" creationId="{777A147A-9ED8-46B4-8660-1B3C2AA880B5}"/>
          </ac:spMkLst>
        </pc:spChg>
        <pc:spChg chg="add">
          <ac:chgData name="Guest User" userId="" providerId="Windows Live" clId="Web-{623B0B4D-4C93-40E5-B83B-265D329E042B}" dt="2021-04-24T22:01:22.935" v="868"/>
          <ac:spMkLst>
            <pc:docMk/>
            <pc:sldMk cId="623332754" sldId="303"/>
            <ac:spMk id="10" creationId="{5D6C15A0-C087-4593-8414-2B4EC1CDC3DE}"/>
          </ac:spMkLst>
        </pc:spChg>
      </pc:sldChg>
      <pc:sldChg chg="addSp delSp modSp new mod setBg">
        <pc:chgData name="Guest User" userId="" providerId="Windows Live" clId="Web-{623B0B4D-4C93-40E5-B83B-265D329E042B}" dt="2021-04-24T22:00:27.529" v="867"/>
        <pc:sldMkLst>
          <pc:docMk/>
          <pc:sldMk cId="2341534443" sldId="304"/>
        </pc:sldMkLst>
        <pc:spChg chg="mod">
          <ac:chgData name="Guest User" userId="" providerId="Windows Live" clId="Web-{623B0B4D-4C93-40E5-B83B-265D329E042B}" dt="2021-04-24T22:00:27.529" v="867"/>
          <ac:spMkLst>
            <pc:docMk/>
            <pc:sldMk cId="2341534443" sldId="304"/>
            <ac:spMk id="2" creationId="{72CC5164-B280-41F1-BF48-2A142FD8A9D5}"/>
          </ac:spMkLst>
        </pc:spChg>
        <pc:spChg chg="del mod">
          <ac:chgData name="Guest User" userId="" providerId="Windows Live" clId="Web-{623B0B4D-4C93-40E5-B83B-265D329E042B}" dt="2021-04-24T22:00:27.529" v="867"/>
          <ac:spMkLst>
            <pc:docMk/>
            <pc:sldMk cId="2341534443" sldId="304"/>
            <ac:spMk id="3" creationId="{32A48965-0F14-4CDE-8BEF-529E830B3BBA}"/>
          </ac:spMkLst>
        </pc:spChg>
        <pc:spChg chg="add">
          <ac:chgData name="Guest User" userId="" providerId="Windows Live" clId="Web-{623B0B4D-4C93-40E5-B83B-265D329E042B}" dt="2021-04-24T22:00:27.529" v="867"/>
          <ac:spMkLst>
            <pc:docMk/>
            <pc:sldMk cId="2341534443" sldId="304"/>
            <ac:spMk id="3" creationId="{7301F447-EEF7-48F5-AF73-7566EE7F64AD}"/>
          </ac:spMkLst>
        </pc:spChg>
        <pc:spChg chg="add">
          <ac:chgData name="Guest User" userId="" providerId="Windows Live" clId="Web-{623B0B4D-4C93-40E5-B83B-265D329E042B}" dt="2021-04-24T22:00:27.529" v="867"/>
          <ac:spMkLst>
            <pc:docMk/>
            <pc:sldMk cId="2341534443" sldId="304"/>
            <ac:spMk id="4" creationId="{F7117410-A2A4-4085-9ADC-46744551DBDE}"/>
          </ac:spMkLst>
        </pc:spChg>
        <pc:spChg chg="add">
          <ac:chgData name="Guest User" userId="" providerId="Windows Live" clId="Web-{623B0B4D-4C93-40E5-B83B-265D329E042B}" dt="2021-04-24T22:00:27.529" v="867"/>
          <ac:spMkLst>
            <pc:docMk/>
            <pc:sldMk cId="2341534443" sldId="304"/>
            <ac:spMk id="6" creationId="{99F74EB5-E547-4FB4-95F5-BCC788F3C4A0}"/>
          </ac:spMkLst>
        </pc:spChg>
        <pc:graphicFrameChg chg="add">
          <ac:chgData name="Guest User" userId="" providerId="Windows Live" clId="Web-{623B0B4D-4C93-40E5-B83B-265D329E042B}" dt="2021-04-24T22:00:27.529" v="867"/>
          <ac:graphicFrameMkLst>
            <pc:docMk/>
            <pc:sldMk cId="2341534443" sldId="304"/>
            <ac:graphicFrameMk id="5" creationId="{FFDC7AD5-BBC9-4F56-B31C-3745DCA737E6}"/>
          </ac:graphicFrameMkLst>
        </pc:graphicFrameChg>
      </pc:sldChg>
    </pc:docChg>
  </pc:docChgLst>
  <pc:docChgLst>
    <pc:chgData name="Grant Eyer" userId="9dc3d7ed9e6e01c1" providerId="Windows Live" clId="Web-{C6B0311D-3B46-41D6-B184-9396E148CCB4}"/>
    <pc:docChg chg="addSld delSld modSld sldOrd">
      <pc:chgData name="Grant Eyer" userId="9dc3d7ed9e6e01c1" providerId="Windows Live" clId="Web-{C6B0311D-3B46-41D6-B184-9396E148CCB4}" dt="2021-04-20T03:40:20.953" v="9441" actId="1076"/>
      <pc:docMkLst>
        <pc:docMk/>
      </pc:docMkLst>
      <pc:sldChg chg="modSp">
        <pc:chgData name="Grant Eyer" userId="9dc3d7ed9e6e01c1" providerId="Windows Live" clId="Web-{C6B0311D-3B46-41D6-B184-9396E148CCB4}" dt="2021-04-19T22:56:12.471" v="102" actId="20577"/>
        <pc:sldMkLst>
          <pc:docMk/>
          <pc:sldMk cId="356610182" sldId="256"/>
        </pc:sldMkLst>
        <pc:spChg chg="mod">
          <ac:chgData name="Grant Eyer" userId="9dc3d7ed9e6e01c1" providerId="Windows Live" clId="Web-{C6B0311D-3B46-41D6-B184-9396E148CCB4}" dt="2021-04-19T22:55:28.800" v="10" actId="20577"/>
          <ac:spMkLst>
            <pc:docMk/>
            <pc:sldMk cId="356610182" sldId="256"/>
            <ac:spMk id="2" creationId="{DC28C153-B1FE-437C-94DF-54D7D25046A0}"/>
          </ac:spMkLst>
        </pc:spChg>
        <pc:spChg chg="mod">
          <ac:chgData name="Grant Eyer" userId="9dc3d7ed9e6e01c1" providerId="Windows Live" clId="Web-{C6B0311D-3B46-41D6-B184-9396E148CCB4}" dt="2021-04-19T22:56:12.471" v="102" actId="20577"/>
          <ac:spMkLst>
            <pc:docMk/>
            <pc:sldMk cId="356610182" sldId="256"/>
            <ac:spMk id="3" creationId="{691A22F6-A4F6-4EC5-BD09-B4A67F26E6EB}"/>
          </ac:spMkLst>
        </pc:spChg>
      </pc:sldChg>
      <pc:sldChg chg="modSp">
        <pc:chgData name="Grant Eyer" userId="9dc3d7ed9e6e01c1" providerId="Windows Live" clId="Web-{C6B0311D-3B46-41D6-B184-9396E148CCB4}" dt="2021-04-19T23:04:34" v="493" actId="20577"/>
        <pc:sldMkLst>
          <pc:docMk/>
          <pc:sldMk cId="1294146621" sldId="257"/>
        </pc:sldMkLst>
        <pc:spChg chg="mod">
          <ac:chgData name="Grant Eyer" userId="9dc3d7ed9e6e01c1" providerId="Windows Live" clId="Web-{C6B0311D-3B46-41D6-B184-9396E148CCB4}" dt="2021-04-19T23:04:34" v="493" actId="20577"/>
          <ac:spMkLst>
            <pc:docMk/>
            <pc:sldMk cId="1294146621" sldId="257"/>
            <ac:spMk id="3" creationId="{A803037C-90E9-4311-8ED7-44D6F6FFBA7F}"/>
          </ac:spMkLst>
        </pc:spChg>
      </pc:sldChg>
      <pc:sldChg chg="modSp">
        <pc:chgData name="Grant Eyer" userId="9dc3d7ed9e6e01c1" providerId="Windows Live" clId="Web-{C6B0311D-3B46-41D6-B184-9396E148CCB4}" dt="2021-04-19T23:05:20.578" v="571" actId="20577"/>
        <pc:sldMkLst>
          <pc:docMk/>
          <pc:sldMk cId="1172784892" sldId="258"/>
        </pc:sldMkLst>
        <pc:spChg chg="mod">
          <ac:chgData name="Grant Eyer" userId="9dc3d7ed9e6e01c1" providerId="Windows Live" clId="Web-{C6B0311D-3B46-41D6-B184-9396E148CCB4}" dt="2021-04-19T23:05:20.578" v="571" actId="20577"/>
          <ac:spMkLst>
            <pc:docMk/>
            <pc:sldMk cId="1172784892" sldId="258"/>
            <ac:spMk id="3" creationId="{A803037C-90E9-4311-8ED7-44D6F6FFBA7F}"/>
          </ac:spMkLst>
        </pc:spChg>
      </pc:sldChg>
      <pc:sldChg chg="modSp">
        <pc:chgData name="Grant Eyer" userId="9dc3d7ed9e6e01c1" providerId="Windows Live" clId="Web-{C6B0311D-3B46-41D6-B184-9396E148CCB4}" dt="2021-04-19T23:08:50.796" v="766" actId="20577"/>
        <pc:sldMkLst>
          <pc:docMk/>
          <pc:sldMk cId="3710855449" sldId="260"/>
        </pc:sldMkLst>
        <pc:spChg chg="mod">
          <ac:chgData name="Grant Eyer" userId="9dc3d7ed9e6e01c1" providerId="Windows Live" clId="Web-{C6B0311D-3B46-41D6-B184-9396E148CCB4}" dt="2021-04-19T23:08:50.796" v="766" actId="20577"/>
          <ac:spMkLst>
            <pc:docMk/>
            <pc:sldMk cId="3710855449" sldId="260"/>
            <ac:spMk id="3" creationId="{A803037C-90E9-4311-8ED7-44D6F6FFBA7F}"/>
          </ac:spMkLst>
        </pc:spChg>
      </pc:sldChg>
      <pc:sldChg chg="addSp delSp modSp">
        <pc:chgData name="Grant Eyer" userId="9dc3d7ed9e6e01c1" providerId="Windows Live" clId="Web-{C6B0311D-3B46-41D6-B184-9396E148CCB4}" dt="2021-04-20T01:11:58.563" v="1575" actId="20577"/>
        <pc:sldMkLst>
          <pc:docMk/>
          <pc:sldMk cId="560700106" sldId="261"/>
        </pc:sldMkLst>
        <pc:spChg chg="mod">
          <ac:chgData name="Grant Eyer" userId="9dc3d7ed9e6e01c1" providerId="Windows Live" clId="Web-{C6B0311D-3B46-41D6-B184-9396E148CCB4}" dt="2021-04-19T23:09:42.389" v="844" actId="20577"/>
          <ac:spMkLst>
            <pc:docMk/>
            <pc:sldMk cId="560700106" sldId="261"/>
            <ac:spMk id="2" creationId="{7421C5B0-1EC1-4218-A018-CD673AEE57F4}"/>
          </ac:spMkLst>
        </pc:spChg>
        <pc:spChg chg="del mod">
          <ac:chgData name="Grant Eyer" userId="9dc3d7ed9e6e01c1" providerId="Windows Live" clId="Web-{C6B0311D-3B46-41D6-B184-9396E148CCB4}" dt="2021-04-20T00:53:55.628" v="942" actId="20577"/>
          <ac:spMkLst>
            <pc:docMk/>
            <pc:sldMk cId="560700106" sldId="261"/>
            <ac:spMk id="3" creationId="{0BD7FAE0-D38C-48C3-AD50-5DE9FF186686}"/>
          </ac:spMkLst>
        </pc:spChg>
        <pc:spChg chg="add del mod">
          <ac:chgData name="Grant Eyer" userId="9dc3d7ed9e6e01c1" providerId="Windows Live" clId="Web-{C6B0311D-3B46-41D6-B184-9396E148CCB4}" dt="2021-04-20T00:54:42.128" v="949" actId="20577"/>
          <ac:spMkLst>
            <pc:docMk/>
            <pc:sldMk cId="560700106" sldId="261"/>
            <ac:spMk id="6" creationId="{16BB767F-EFED-4473-A43C-335F96531CBA}"/>
          </ac:spMkLst>
        </pc:spChg>
        <pc:spChg chg="add mod">
          <ac:chgData name="Grant Eyer" userId="9dc3d7ed9e6e01c1" providerId="Windows Live" clId="Web-{C6B0311D-3B46-41D6-B184-9396E148CCB4}" dt="2021-04-20T01:11:58.563" v="1575" actId="20577"/>
          <ac:spMkLst>
            <pc:docMk/>
            <pc:sldMk cId="560700106" sldId="261"/>
            <ac:spMk id="8" creationId="{5003B222-D563-4828-96A7-605628EEBC4C}"/>
          </ac:spMkLst>
        </pc:spChg>
        <pc:spChg chg="add del mod">
          <ac:chgData name="Grant Eyer" userId="9dc3d7ed9e6e01c1" providerId="Windows Live" clId="Web-{C6B0311D-3B46-41D6-B184-9396E148CCB4}" dt="2021-04-20T00:58:19.159" v="1039" actId="20577"/>
          <ac:spMkLst>
            <pc:docMk/>
            <pc:sldMk cId="560700106" sldId="261"/>
            <ac:spMk id="10" creationId="{94666E6D-F128-4FE5-983F-08053A008717}"/>
          </ac:spMkLst>
        </pc:spChg>
        <pc:picChg chg="add del mod ord">
          <ac:chgData name="Grant Eyer" userId="9dc3d7ed9e6e01c1" providerId="Windows Live" clId="Web-{C6B0311D-3B46-41D6-B184-9396E148CCB4}" dt="2021-04-20T00:54:38.581" v="948" actId="20577"/>
          <ac:picMkLst>
            <pc:docMk/>
            <pc:sldMk cId="560700106" sldId="261"/>
            <ac:picMk id="4" creationId="{1CC83BC1-4B13-4964-97B1-646D8EA58818}"/>
          </ac:picMkLst>
        </pc:picChg>
        <pc:picChg chg="add del mod ord">
          <ac:chgData name="Grant Eyer" userId="9dc3d7ed9e6e01c1" providerId="Windows Live" clId="Web-{C6B0311D-3B46-41D6-B184-9396E148CCB4}" dt="2021-04-20T00:56:16.643" v="1038" actId="20577"/>
          <ac:picMkLst>
            <pc:docMk/>
            <pc:sldMk cId="560700106" sldId="261"/>
            <ac:picMk id="7" creationId="{52045035-665E-4515-A44E-4078A7DF9DE0}"/>
          </ac:picMkLst>
        </pc:picChg>
        <pc:picChg chg="add mod ord">
          <ac:chgData name="Grant Eyer" userId="9dc3d7ed9e6e01c1" providerId="Windows Live" clId="Web-{C6B0311D-3B46-41D6-B184-9396E148CCB4}" dt="2021-04-20T00:58:35.316" v="1042" actId="14100"/>
          <ac:picMkLst>
            <pc:docMk/>
            <pc:sldMk cId="560700106" sldId="261"/>
            <ac:picMk id="11" creationId="{B253132A-37FD-42A2-88DE-892D80B1CD0A}"/>
          </ac:picMkLst>
        </pc:picChg>
      </pc:sldChg>
      <pc:sldChg chg="modSp new">
        <pc:chgData name="Grant Eyer" userId="9dc3d7ed9e6e01c1" providerId="Windows Live" clId="Web-{C6B0311D-3B46-41D6-B184-9396E148CCB4}" dt="2021-04-19T23:01:25.329" v="267" actId="20577"/>
        <pc:sldMkLst>
          <pc:docMk/>
          <pc:sldMk cId="2043370151" sldId="262"/>
        </pc:sldMkLst>
        <pc:spChg chg="mod">
          <ac:chgData name="Grant Eyer" userId="9dc3d7ed9e6e01c1" providerId="Windows Live" clId="Web-{C6B0311D-3B46-41D6-B184-9396E148CCB4}" dt="2021-04-19T23:01:25.329" v="267" actId="20577"/>
          <ac:spMkLst>
            <pc:docMk/>
            <pc:sldMk cId="2043370151" sldId="262"/>
            <ac:spMk id="3" creationId="{F17FBCBF-CBAF-400A-B201-B05CC54FFA06}"/>
          </ac:spMkLst>
        </pc:spChg>
      </pc:sldChg>
      <pc:sldChg chg="modSp add replId">
        <pc:chgData name="Grant Eyer" userId="9dc3d7ed9e6e01c1" providerId="Windows Live" clId="Web-{C6B0311D-3B46-41D6-B184-9396E148CCB4}" dt="2021-04-19T23:02:55.907" v="291" actId="20577"/>
        <pc:sldMkLst>
          <pc:docMk/>
          <pc:sldMk cId="1816511531" sldId="263"/>
        </pc:sldMkLst>
        <pc:spChg chg="mod">
          <ac:chgData name="Grant Eyer" userId="9dc3d7ed9e6e01c1" providerId="Windows Live" clId="Web-{C6B0311D-3B46-41D6-B184-9396E148CCB4}" dt="2021-04-19T22:57:09.237" v="119" actId="20577"/>
          <ac:spMkLst>
            <pc:docMk/>
            <pc:sldMk cId="1816511531" sldId="263"/>
            <ac:spMk id="2" creationId="{06240257-326D-4318-B50B-852727BE894C}"/>
          </ac:spMkLst>
        </pc:spChg>
        <pc:spChg chg="mod">
          <ac:chgData name="Grant Eyer" userId="9dc3d7ed9e6e01c1" providerId="Windows Live" clId="Web-{C6B0311D-3B46-41D6-B184-9396E148CCB4}" dt="2021-04-19T23:02:55.907" v="291" actId="20577"/>
          <ac:spMkLst>
            <pc:docMk/>
            <pc:sldMk cId="1816511531" sldId="263"/>
            <ac:spMk id="3" creationId="{F17FBCBF-CBAF-400A-B201-B05CC54FFA06}"/>
          </ac:spMkLst>
        </pc:spChg>
      </pc:sldChg>
      <pc:sldChg chg="modSp add replId">
        <pc:chgData name="Grant Eyer" userId="9dc3d7ed9e6e01c1" providerId="Windows Live" clId="Web-{C6B0311D-3B46-41D6-B184-9396E148CCB4}" dt="2021-04-19T23:02:55.969" v="292" actId="20577"/>
        <pc:sldMkLst>
          <pc:docMk/>
          <pc:sldMk cId="2893444301" sldId="264"/>
        </pc:sldMkLst>
        <pc:spChg chg="mod">
          <ac:chgData name="Grant Eyer" userId="9dc3d7ed9e6e01c1" providerId="Windows Live" clId="Web-{C6B0311D-3B46-41D6-B184-9396E148CCB4}" dt="2021-04-19T22:58:29.955" v="189" actId="20577"/>
          <ac:spMkLst>
            <pc:docMk/>
            <pc:sldMk cId="2893444301" sldId="264"/>
            <ac:spMk id="2" creationId="{06240257-326D-4318-B50B-852727BE894C}"/>
          </ac:spMkLst>
        </pc:spChg>
        <pc:spChg chg="mod">
          <ac:chgData name="Grant Eyer" userId="9dc3d7ed9e6e01c1" providerId="Windows Live" clId="Web-{C6B0311D-3B46-41D6-B184-9396E148CCB4}" dt="2021-04-19T23:02:55.969" v="292" actId="20577"/>
          <ac:spMkLst>
            <pc:docMk/>
            <pc:sldMk cId="2893444301" sldId="264"/>
            <ac:spMk id="3" creationId="{F17FBCBF-CBAF-400A-B201-B05CC54FFA06}"/>
          </ac:spMkLst>
        </pc:spChg>
      </pc:sldChg>
      <pc:sldChg chg="modSp new ord">
        <pc:chgData name="Grant Eyer" userId="9dc3d7ed9e6e01c1" providerId="Windows Live" clId="Web-{C6B0311D-3B46-41D6-B184-9396E148CCB4}" dt="2021-04-20T03:34:48.767" v="9098" actId="1076"/>
        <pc:sldMkLst>
          <pc:docMk/>
          <pc:sldMk cId="1703563679" sldId="265"/>
        </pc:sldMkLst>
        <pc:spChg chg="mod">
          <ac:chgData name="Grant Eyer" userId="9dc3d7ed9e6e01c1" providerId="Windows Live" clId="Web-{C6B0311D-3B46-41D6-B184-9396E148CCB4}" dt="2021-04-19T23:07:18.390" v="662" actId="20577"/>
          <ac:spMkLst>
            <pc:docMk/>
            <pc:sldMk cId="1703563679" sldId="265"/>
            <ac:spMk id="2" creationId="{4438F4E3-8A49-4329-BF84-E30B8EC0EF12}"/>
          </ac:spMkLst>
        </pc:spChg>
        <pc:spChg chg="mod">
          <ac:chgData name="Grant Eyer" userId="9dc3d7ed9e6e01c1" providerId="Windows Live" clId="Web-{C6B0311D-3B46-41D6-B184-9396E148CCB4}" dt="2021-04-19T23:08:14.452" v="737" actId="20577"/>
          <ac:spMkLst>
            <pc:docMk/>
            <pc:sldMk cId="1703563679" sldId="265"/>
            <ac:spMk id="3" creationId="{F159B156-78C4-4F16-85C8-25577F1DE8A1}"/>
          </ac:spMkLst>
        </pc:spChg>
      </pc:sldChg>
      <pc:sldChg chg="modSp add del replId">
        <pc:chgData name="Grant Eyer" userId="9dc3d7ed9e6e01c1" providerId="Windows Live" clId="Web-{C6B0311D-3B46-41D6-B184-9396E148CCB4}" dt="2021-04-19T23:02:56.063" v="294" actId="1076"/>
        <pc:sldMkLst>
          <pc:docMk/>
          <pc:sldMk cId="1917786052" sldId="265"/>
        </pc:sldMkLst>
        <pc:spChg chg="mod">
          <ac:chgData name="Grant Eyer" userId="9dc3d7ed9e6e01c1" providerId="Windows Live" clId="Web-{C6B0311D-3B46-41D6-B184-9396E148CCB4}" dt="2021-04-19T23:02:56.032" v="293" actId="20577"/>
          <ac:spMkLst>
            <pc:docMk/>
            <pc:sldMk cId="1917786052" sldId="265"/>
            <ac:spMk id="2" creationId="{06240257-326D-4318-B50B-852727BE894C}"/>
          </ac:spMkLst>
        </pc:spChg>
      </pc:sldChg>
      <pc:sldChg chg="modSp add ord replId">
        <pc:chgData name="Grant Eyer" userId="9dc3d7ed9e6e01c1" providerId="Windows Live" clId="Web-{C6B0311D-3B46-41D6-B184-9396E148CCB4}" dt="2021-04-20T03:35:02.783" v="9099" actId="1076"/>
        <pc:sldMkLst>
          <pc:docMk/>
          <pc:sldMk cId="1031756218" sldId="266"/>
        </pc:sldMkLst>
        <pc:spChg chg="mod">
          <ac:chgData name="Grant Eyer" userId="9dc3d7ed9e6e01c1" providerId="Windows Live" clId="Web-{C6B0311D-3B46-41D6-B184-9396E148CCB4}" dt="2021-04-19T23:08:20.015" v="739" actId="20577"/>
          <ac:spMkLst>
            <pc:docMk/>
            <pc:sldMk cId="1031756218" sldId="266"/>
            <ac:spMk id="2" creationId="{4438F4E3-8A49-4329-BF84-E30B8EC0EF12}"/>
          </ac:spMkLst>
        </pc:spChg>
        <pc:spChg chg="mod">
          <ac:chgData name="Grant Eyer" userId="9dc3d7ed9e6e01c1" providerId="Windows Live" clId="Web-{C6B0311D-3B46-41D6-B184-9396E148CCB4}" dt="2021-04-19T23:08:21.999" v="740" actId="20577"/>
          <ac:spMkLst>
            <pc:docMk/>
            <pc:sldMk cId="1031756218" sldId="266"/>
            <ac:spMk id="3" creationId="{F159B156-78C4-4F16-85C8-25577F1DE8A1}"/>
          </ac:spMkLst>
        </pc:spChg>
      </pc:sldChg>
      <pc:sldChg chg="modSp new">
        <pc:chgData name="Grant Eyer" userId="9dc3d7ed9e6e01c1" providerId="Windows Live" clId="Web-{C6B0311D-3B46-41D6-B184-9396E148CCB4}" dt="2021-04-19T23:08:36.343" v="751" actId="20577"/>
        <pc:sldMkLst>
          <pc:docMk/>
          <pc:sldMk cId="1897173270" sldId="267"/>
        </pc:sldMkLst>
        <pc:spChg chg="mod">
          <ac:chgData name="Grant Eyer" userId="9dc3d7ed9e6e01c1" providerId="Windows Live" clId="Web-{C6B0311D-3B46-41D6-B184-9396E148CCB4}" dt="2021-04-19T23:08:36.343" v="751" actId="20577"/>
          <ac:spMkLst>
            <pc:docMk/>
            <pc:sldMk cId="1897173270" sldId="267"/>
            <ac:spMk id="2" creationId="{3DE3212B-F4A3-44D2-9C25-549702DAF319}"/>
          </ac:spMkLst>
        </pc:spChg>
      </pc:sldChg>
      <pc:sldChg chg="addSp delSp modSp new">
        <pc:chgData name="Grant Eyer" userId="9dc3d7ed9e6e01c1" providerId="Windows Live" clId="Web-{C6B0311D-3B46-41D6-B184-9396E148CCB4}" dt="2021-04-20T02:11:00.955" v="4166" actId="14100"/>
        <pc:sldMkLst>
          <pc:docMk/>
          <pc:sldMk cId="1255757015" sldId="269"/>
        </pc:sldMkLst>
        <pc:spChg chg="mod">
          <ac:chgData name="Grant Eyer" userId="9dc3d7ed9e6e01c1" providerId="Windows Live" clId="Web-{C6B0311D-3B46-41D6-B184-9396E148CCB4}" dt="2021-04-19T23:10:35.811" v="887" actId="20577"/>
          <ac:spMkLst>
            <pc:docMk/>
            <pc:sldMk cId="1255757015" sldId="269"/>
            <ac:spMk id="2" creationId="{BA0297D6-32BD-4100-BB6F-32D6A6FDD06F}"/>
          </ac:spMkLst>
        </pc:spChg>
        <pc:spChg chg="del mod">
          <ac:chgData name="Grant Eyer" userId="9dc3d7ed9e6e01c1" providerId="Windows Live" clId="Web-{C6B0311D-3B46-41D6-B184-9396E148CCB4}" dt="2021-04-20T01:45:01.164" v="2964" actId="14100"/>
          <ac:spMkLst>
            <pc:docMk/>
            <pc:sldMk cId="1255757015" sldId="269"/>
            <ac:spMk id="3" creationId="{4D8D7293-98C1-4C5F-8B31-EA10153EF5C4}"/>
          </ac:spMkLst>
        </pc:spChg>
        <pc:spChg chg="add mod">
          <ac:chgData name="Grant Eyer" userId="9dc3d7ed9e6e01c1" providerId="Windows Live" clId="Web-{C6B0311D-3B46-41D6-B184-9396E148CCB4}" dt="2021-04-20T02:11:00.955" v="4166" actId="14100"/>
          <ac:spMkLst>
            <pc:docMk/>
            <pc:sldMk cId="1255757015" sldId="269"/>
            <ac:spMk id="6" creationId="{2A139D70-FDED-46FD-9E27-C7233339292D}"/>
          </ac:spMkLst>
        </pc:spChg>
        <pc:picChg chg="add mod ord">
          <ac:chgData name="Grant Eyer" userId="9dc3d7ed9e6e01c1" providerId="Windows Live" clId="Web-{C6B0311D-3B46-41D6-B184-9396E148CCB4}" dt="2021-04-20T01:45:16.398" v="2970" actId="14100"/>
          <ac:picMkLst>
            <pc:docMk/>
            <pc:sldMk cId="1255757015" sldId="269"/>
            <ac:picMk id="4" creationId="{C78921B1-49CB-44B7-84C0-57B77B9FFC16}"/>
          </ac:picMkLst>
        </pc:picChg>
      </pc:sldChg>
      <pc:sldChg chg="addSp delSp modSp add ord replId">
        <pc:chgData name="Grant Eyer" userId="9dc3d7ed9e6e01c1" providerId="Windows Live" clId="Web-{C6B0311D-3B46-41D6-B184-9396E148CCB4}" dt="2021-04-20T02:34:28.183" v="5347" actId="1076"/>
        <pc:sldMkLst>
          <pc:docMk/>
          <pc:sldMk cId="787619411" sldId="270"/>
        </pc:sldMkLst>
        <pc:spChg chg="mod">
          <ac:chgData name="Grant Eyer" userId="9dc3d7ed9e6e01c1" providerId="Windows Live" clId="Web-{C6B0311D-3B46-41D6-B184-9396E148CCB4}" dt="2021-04-19T23:11:04.686" v="901" actId="20577"/>
          <ac:spMkLst>
            <pc:docMk/>
            <pc:sldMk cId="787619411" sldId="270"/>
            <ac:spMk id="2" creationId="{BA0297D6-32BD-4100-BB6F-32D6A6FDD06F}"/>
          </ac:spMkLst>
        </pc:spChg>
        <pc:spChg chg="del">
          <ac:chgData name="Grant Eyer" userId="9dc3d7ed9e6e01c1" providerId="Windows Live" clId="Web-{C6B0311D-3B46-41D6-B184-9396E148CCB4}" dt="2021-04-20T02:09:55.845" v="4162" actId="1076"/>
          <ac:spMkLst>
            <pc:docMk/>
            <pc:sldMk cId="787619411" sldId="270"/>
            <ac:spMk id="3" creationId="{4D8D7293-98C1-4C5F-8B31-EA10153EF5C4}"/>
          </ac:spMkLst>
        </pc:spChg>
        <pc:spChg chg="add mod">
          <ac:chgData name="Grant Eyer" userId="9dc3d7ed9e6e01c1" providerId="Windows Live" clId="Web-{C6B0311D-3B46-41D6-B184-9396E148CCB4}" dt="2021-04-20T02:34:28.183" v="5347" actId="1076"/>
          <ac:spMkLst>
            <pc:docMk/>
            <pc:sldMk cId="787619411" sldId="270"/>
            <ac:spMk id="6" creationId="{012703C5-8F3C-4F28-A5FB-66D98E8BDF92}"/>
          </ac:spMkLst>
        </pc:spChg>
        <pc:picChg chg="add mod ord">
          <ac:chgData name="Grant Eyer" userId="9dc3d7ed9e6e01c1" providerId="Windows Live" clId="Web-{C6B0311D-3B46-41D6-B184-9396E148CCB4}" dt="2021-04-20T02:10:02.173" v="4165" actId="1076"/>
          <ac:picMkLst>
            <pc:docMk/>
            <pc:sldMk cId="787619411" sldId="270"/>
            <ac:picMk id="4" creationId="{3563A21D-7377-4D0A-8BD6-C7731B76819E}"/>
          </ac:picMkLst>
        </pc:picChg>
      </pc:sldChg>
      <pc:sldChg chg="addSp delSp modSp add ord replId">
        <pc:chgData name="Grant Eyer" userId="9dc3d7ed9e6e01c1" providerId="Windows Live" clId="Web-{C6B0311D-3B46-41D6-B184-9396E148CCB4}" dt="2021-04-20T02:15:20.625" v="4277" actId="1076"/>
        <pc:sldMkLst>
          <pc:docMk/>
          <pc:sldMk cId="3084215922" sldId="271"/>
        </pc:sldMkLst>
        <pc:spChg chg="mod">
          <ac:chgData name="Grant Eyer" userId="9dc3d7ed9e6e01c1" providerId="Windows Live" clId="Web-{C6B0311D-3B46-41D6-B184-9396E148CCB4}" dt="2021-04-19T23:11:22.436" v="914" actId="20577"/>
          <ac:spMkLst>
            <pc:docMk/>
            <pc:sldMk cId="3084215922" sldId="271"/>
            <ac:spMk id="2" creationId="{BA0297D6-32BD-4100-BB6F-32D6A6FDD06F}"/>
          </ac:spMkLst>
        </pc:spChg>
        <pc:spChg chg="del">
          <ac:chgData name="Grant Eyer" userId="9dc3d7ed9e6e01c1" providerId="Windows Live" clId="Web-{C6B0311D-3B46-41D6-B184-9396E148CCB4}" dt="2021-04-20T01:16:59.608" v="1577" actId="1076"/>
          <ac:spMkLst>
            <pc:docMk/>
            <pc:sldMk cId="3084215922" sldId="271"/>
            <ac:spMk id="3" creationId="{4D8D7293-98C1-4C5F-8B31-EA10153EF5C4}"/>
          </ac:spMkLst>
        </pc:spChg>
        <pc:spChg chg="add mod">
          <ac:chgData name="Grant Eyer" userId="9dc3d7ed9e6e01c1" providerId="Windows Live" clId="Web-{C6B0311D-3B46-41D6-B184-9396E148CCB4}" dt="2021-04-20T01:52:02.194" v="3432" actId="20577"/>
          <ac:spMkLst>
            <pc:docMk/>
            <pc:sldMk cId="3084215922" sldId="271"/>
            <ac:spMk id="5" creationId="{49D3B3AF-4E2E-46B7-905C-83793B82A86A}"/>
          </ac:spMkLst>
        </pc:spChg>
        <pc:picChg chg="add mod ord">
          <ac:chgData name="Grant Eyer" userId="9dc3d7ed9e6e01c1" providerId="Windows Live" clId="Web-{C6B0311D-3B46-41D6-B184-9396E148CCB4}" dt="2021-04-20T01:17:15.577" v="1579" actId="1076"/>
          <ac:picMkLst>
            <pc:docMk/>
            <pc:sldMk cId="3084215922" sldId="271"/>
            <ac:picMk id="4" creationId="{F17CD527-9F59-46FA-8FB9-AC18B7113D1C}"/>
          </ac:picMkLst>
        </pc:picChg>
      </pc:sldChg>
      <pc:sldChg chg="addSp delSp modSp add ord replId">
        <pc:chgData name="Grant Eyer" userId="9dc3d7ed9e6e01c1" providerId="Windows Live" clId="Web-{C6B0311D-3B46-41D6-B184-9396E148CCB4}" dt="2021-04-20T02:15:26.422" v="4278" actId="1076"/>
        <pc:sldMkLst>
          <pc:docMk/>
          <pc:sldMk cId="799824989" sldId="272"/>
        </pc:sldMkLst>
        <pc:spChg chg="mod">
          <ac:chgData name="Grant Eyer" userId="9dc3d7ed9e6e01c1" providerId="Windows Live" clId="Web-{C6B0311D-3B46-41D6-B184-9396E148CCB4}" dt="2021-04-19T23:15:07.231" v="927" actId="20577"/>
          <ac:spMkLst>
            <pc:docMk/>
            <pc:sldMk cId="799824989" sldId="272"/>
            <ac:spMk id="2" creationId="{BA0297D6-32BD-4100-BB6F-32D6A6FDD06F}"/>
          </ac:spMkLst>
        </pc:spChg>
        <pc:spChg chg="del">
          <ac:chgData name="Grant Eyer" userId="9dc3d7ed9e6e01c1" providerId="Windows Live" clId="Web-{C6B0311D-3B46-41D6-B184-9396E148CCB4}" dt="2021-04-20T01:27:39.778" v="2242" actId="1076"/>
          <ac:spMkLst>
            <pc:docMk/>
            <pc:sldMk cId="799824989" sldId="272"/>
            <ac:spMk id="3" creationId="{4D8D7293-98C1-4C5F-8B31-EA10153EF5C4}"/>
          </ac:spMkLst>
        </pc:spChg>
        <pc:spChg chg="add mod">
          <ac:chgData name="Grant Eyer" userId="9dc3d7ed9e6e01c1" providerId="Windows Live" clId="Web-{C6B0311D-3B46-41D6-B184-9396E148CCB4}" dt="2021-04-20T01:43:17.852" v="2947" actId="20577"/>
          <ac:spMkLst>
            <pc:docMk/>
            <pc:sldMk cId="799824989" sldId="272"/>
            <ac:spMk id="6" creationId="{A0F52818-E80C-4694-B66C-4E77C4D49D5E}"/>
          </ac:spMkLst>
        </pc:spChg>
        <pc:spChg chg="add del mod">
          <ac:chgData name="Grant Eyer" userId="9dc3d7ed9e6e01c1" providerId="Windows Live" clId="Web-{C6B0311D-3B46-41D6-B184-9396E148CCB4}" dt="2021-04-20T01:30:15.933" v="2373" actId="1076"/>
          <ac:spMkLst>
            <pc:docMk/>
            <pc:sldMk cId="799824989" sldId="272"/>
            <ac:spMk id="8" creationId="{0E8CB9DB-8E0A-407E-8E72-889760DEEE78}"/>
          </ac:spMkLst>
        </pc:spChg>
        <pc:picChg chg="add del mod ord">
          <ac:chgData name="Grant Eyer" userId="9dc3d7ed9e6e01c1" providerId="Windows Live" clId="Web-{C6B0311D-3B46-41D6-B184-9396E148CCB4}" dt="2021-04-20T01:29:58.668" v="2372" actId="1076"/>
          <ac:picMkLst>
            <pc:docMk/>
            <pc:sldMk cId="799824989" sldId="272"/>
            <ac:picMk id="4" creationId="{B0562881-93B4-4032-8AC0-B8D846676C5B}"/>
          </ac:picMkLst>
        </pc:picChg>
        <pc:picChg chg="add mod">
          <ac:chgData name="Grant Eyer" userId="9dc3d7ed9e6e01c1" providerId="Windows Live" clId="Web-{C6B0311D-3B46-41D6-B184-9396E148CCB4}" dt="2021-04-20T01:30:52.167" v="2383" actId="1076"/>
          <ac:picMkLst>
            <pc:docMk/>
            <pc:sldMk cId="799824989" sldId="272"/>
            <ac:picMk id="9" creationId="{90D6FBF6-D13A-49FD-85CA-0DF4E2007157}"/>
          </ac:picMkLst>
        </pc:picChg>
      </pc:sldChg>
      <pc:sldChg chg="modSp new">
        <pc:chgData name="Grant Eyer" userId="9dc3d7ed9e6e01c1" providerId="Windows Live" clId="Web-{C6B0311D-3B46-41D6-B184-9396E148CCB4}" dt="2021-04-20T03:35:14.236" v="9108" actId="20577"/>
        <pc:sldMkLst>
          <pc:docMk/>
          <pc:sldMk cId="508381903" sldId="273"/>
        </pc:sldMkLst>
        <pc:spChg chg="mod">
          <ac:chgData name="Grant Eyer" userId="9dc3d7ed9e6e01c1" providerId="Windows Live" clId="Web-{C6B0311D-3B46-41D6-B184-9396E148CCB4}" dt="2021-04-20T03:35:14.236" v="9108" actId="20577"/>
          <ac:spMkLst>
            <pc:docMk/>
            <pc:sldMk cId="508381903" sldId="273"/>
            <ac:spMk id="2" creationId="{6D5B7798-BC6E-41B2-90D4-19F79ADD716C}"/>
          </ac:spMkLst>
        </pc:spChg>
      </pc:sldChg>
      <pc:sldChg chg="add del replId">
        <pc:chgData name="Grant Eyer" userId="9dc3d7ed9e6e01c1" providerId="Windows Live" clId="Web-{C6B0311D-3B46-41D6-B184-9396E148CCB4}" dt="2021-04-20T01:12:33.125" v="1576" actId="1076"/>
        <pc:sldMkLst>
          <pc:docMk/>
          <pc:sldMk cId="2935188641" sldId="274"/>
        </pc:sldMkLst>
      </pc:sldChg>
      <pc:sldChg chg="addSp delSp modSp new ord">
        <pc:chgData name="Grant Eyer" userId="9dc3d7ed9e6e01c1" providerId="Windows Live" clId="Web-{C6B0311D-3B46-41D6-B184-9396E148CCB4}" dt="2021-04-20T02:44:42.650" v="5778" actId="1076"/>
        <pc:sldMkLst>
          <pc:docMk/>
          <pc:sldMk cId="3111618753" sldId="274"/>
        </pc:sldMkLst>
        <pc:spChg chg="mod">
          <ac:chgData name="Grant Eyer" userId="9dc3d7ed9e6e01c1" providerId="Windows Live" clId="Web-{C6B0311D-3B46-41D6-B184-9396E148CCB4}" dt="2021-04-20T02:30:41.418" v="5083" actId="20577"/>
          <ac:spMkLst>
            <pc:docMk/>
            <pc:sldMk cId="3111618753" sldId="274"/>
            <ac:spMk id="2" creationId="{495225AA-BAA1-4659-80A7-A2F11F57FEFC}"/>
          </ac:spMkLst>
        </pc:spChg>
        <pc:spChg chg="del">
          <ac:chgData name="Grant Eyer" userId="9dc3d7ed9e6e01c1" providerId="Windows Live" clId="Web-{C6B0311D-3B46-41D6-B184-9396E148CCB4}" dt="2021-04-20T02:21:07.968" v="4544" actId="1076"/>
          <ac:spMkLst>
            <pc:docMk/>
            <pc:sldMk cId="3111618753" sldId="274"/>
            <ac:spMk id="3" creationId="{12AA0EC2-456A-4507-81B4-522386D29AB0}"/>
          </ac:spMkLst>
        </pc:spChg>
        <pc:spChg chg="add del mod">
          <ac:chgData name="Grant Eyer" userId="9dc3d7ed9e6e01c1" providerId="Windows Live" clId="Web-{C6B0311D-3B46-41D6-B184-9396E148CCB4}" dt="2021-04-20T02:34:41.964" v="5348" actId="1076"/>
          <ac:spMkLst>
            <pc:docMk/>
            <pc:sldMk cId="3111618753" sldId="274"/>
            <ac:spMk id="6" creationId="{D54E4CE7-79F0-4912-BF41-3B83DCB0A13F}"/>
          </ac:spMkLst>
        </pc:spChg>
        <pc:spChg chg="add mod">
          <ac:chgData name="Grant Eyer" userId="9dc3d7ed9e6e01c1" providerId="Windows Live" clId="Web-{C6B0311D-3B46-41D6-B184-9396E148CCB4}" dt="2021-04-20T02:43:59.947" v="5775" actId="20577"/>
          <ac:spMkLst>
            <pc:docMk/>
            <pc:sldMk cId="3111618753" sldId="274"/>
            <ac:spMk id="9" creationId="{82676591-09BC-4094-99AF-1E2F15366D9B}"/>
          </ac:spMkLst>
        </pc:spChg>
        <pc:picChg chg="add del mod ord">
          <ac:chgData name="Grant Eyer" userId="9dc3d7ed9e6e01c1" providerId="Windows Live" clId="Web-{C6B0311D-3B46-41D6-B184-9396E148CCB4}" dt="2021-04-20T02:30:45.450" v="5084" actId="1076"/>
          <ac:picMkLst>
            <pc:docMk/>
            <pc:sldMk cId="3111618753" sldId="274"/>
            <ac:picMk id="4" creationId="{64ECBB7C-AB43-4C69-83E2-6E120C4C4ACC}"/>
          </ac:picMkLst>
        </pc:picChg>
        <pc:picChg chg="add mod ord">
          <ac:chgData name="Grant Eyer" userId="9dc3d7ed9e6e01c1" providerId="Windows Live" clId="Web-{C6B0311D-3B46-41D6-B184-9396E148CCB4}" dt="2021-04-20T02:44:42.650" v="5778" actId="1076"/>
          <ac:picMkLst>
            <pc:docMk/>
            <pc:sldMk cId="3111618753" sldId="274"/>
            <ac:picMk id="7" creationId="{B9832540-C80D-4661-A3A7-B4F9E18B69DD}"/>
          </ac:picMkLst>
        </pc:picChg>
      </pc:sldChg>
      <pc:sldChg chg="addSp delSp modSp add replId">
        <pc:chgData name="Grant Eyer" userId="9dc3d7ed9e6e01c1" providerId="Windows Live" clId="Web-{C6B0311D-3B46-41D6-B184-9396E148CCB4}" dt="2021-04-20T02:50:32.789" v="6249" actId="1076"/>
        <pc:sldMkLst>
          <pc:docMk/>
          <pc:sldMk cId="1306319724" sldId="275"/>
        </pc:sldMkLst>
        <pc:spChg chg="mod">
          <ac:chgData name="Grant Eyer" userId="9dc3d7ed9e6e01c1" providerId="Windows Live" clId="Web-{C6B0311D-3B46-41D6-B184-9396E148CCB4}" dt="2021-04-20T02:30:57.590" v="5086" actId="20577"/>
          <ac:spMkLst>
            <pc:docMk/>
            <pc:sldMk cId="1306319724" sldId="275"/>
            <ac:spMk id="2" creationId="{495225AA-BAA1-4659-80A7-A2F11F57FEFC}"/>
          </ac:spMkLst>
        </pc:spChg>
        <pc:spChg chg="del">
          <ac:chgData name="Grant Eyer" userId="9dc3d7ed9e6e01c1" providerId="Windows Live" clId="Web-{C6B0311D-3B46-41D6-B184-9396E148CCB4}" dt="2021-04-20T02:34:51.777" v="5349" actId="1076"/>
          <ac:spMkLst>
            <pc:docMk/>
            <pc:sldMk cId="1306319724" sldId="275"/>
            <ac:spMk id="3" creationId="{12AA0EC2-456A-4507-81B4-522386D29AB0}"/>
          </ac:spMkLst>
        </pc:spChg>
        <pc:spChg chg="add mod">
          <ac:chgData name="Grant Eyer" userId="9dc3d7ed9e6e01c1" providerId="Windows Live" clId="Web-{C6B0311D-3B46-41D6-B184-9396E148CCB4}" dt="2021-04-20T02:50:32.789" v="6249" actId="1076"/>
          <ac:spMkLst>
            <pc:docMk/>
            <pc:sldMk cId="1306319724" sldId="275"/>
            <ac:spMk id="6" creationId="{E0940695-BA85-4D13-AA5F-E6BA0D68297C}"/>
          </ac:spMkLst>
        </pc:spChg>
        <pc:picChg chg="add mod ord">
          <ac:chgData name="Grant Eyer" userId="9dc3d7ed9e6e01c1" providerId="Windows Live" clId="Web-{C6B0311D-3B46-41D6-B184-9396E148CCB4}" dt="2021-04-20T02:44:33.181" v="5777" actId="1076"/>
          <ac:picMkLst>
            <pc:docMk/>
            <pc:sldMk cId="1306319724" sldId="275"/>
            <ac:picMk id="4" creationId="{FB20FE66-7EBA-4075-AD67-0F5A5BA66504}"/>
          </ac:picMkLst>
        </pc:picChg>
      </pc:sldChg>
      <pc:sldChg chg="addSp delSp modSp add replId">
        <pc:chgData name="Grant Eyer" userId="9dc3d7ed9e6e01c1" providerId="Windows Live" clId="Web-{C6B0311D-3B46-41D6-B184-9396E148CCB4}" dt="2021-04-20T03:38:52.469" v="9303" actId="20577"/>
        <pc:sldMkLst>
          <pc:docMk/>
          <pc:sldMk cId="2477329474" sldId="276"/>
        </pc:sldMkLst>
        <pc:spChg chg="mod">
          <ac:chgData name="Grant Eyer" userId="9dc3d7ed9e6e01c1" providerId="Windows Live" clId="Web-{C6B0311D-3B46-41D6-B184-9396E148CCB4}" dt="2021-04-20T02:31:01.543" v="5087" actId="20577"/>
          <ac:spMkLst>
            <pc:docMk/>
            <pc:sldMk cId="2477329474" sldId="276"/>
            <ac:spMk id="2" creationId="{495225AA-BAA1-4659-80A7-A2F11F57FEFC}"/>
          </ac:spMkLst>
        </pc:spChg>
        <pc:spChg chg="del">
          <ac:chgData name="Grant Eyer" userId="9dc3d7ed9e6e01c1" providerId="Windows Live" clId="Web-{C6B0311D-3B46-41D6-B184-9396E148CCB4}" dt="2021-04-20T02:35:02.308" v="5350" actId="20577"/>
          <ac:spMkLst>
            <pc:docMk/>
            <pc:sldMk cId="2477329474" sldId="276"/>
            <ac:spMk id="3" creationId="{12AA0EC2-456A-4507-81B4-522386D29AB0}"/>
          </ac:spMkLst>
        </pc:spChg>
        <pc:spChg chg="add mod">
          <ac:chgData name="Grant Eyer" userId="9dc3d7ed9e6e01c1" providerId="Windows Live" clId="Web-{C6B0311D-3B46-41D6-B184-9396E148CCB4}" dt="2021-04-20T03:38:52.469" v="9303" actId="20577"/>
          <ac:spMkLst>
            <pc:docMk/>
            <pc:sldMk cId="2477329474" sldId="276"/>
            <ac:spMk id="6" creationId="{022E081A-69A6-49B0-A75B-F2E6D369D411}"/>
          </ac:spMkLst>
        </pc:spChg>
        <pc:picChg chg="add mod ord">
          <ac:chgData name="Grant Eyer" userId="9dc3d7ed9e6e01c1" providerId="Windows Live" clId="Web-{C6B0311D-3B46-41D6-B184-9396E148CCB4}" dt="2021-04-20T02:45:35.009" v="5809" actId="1076"/>
          <ac:picMkLst>
            <pc:docMk/>
            <pc:sldMk cId="2477329474" sldId="276"/>
            <ac:picMk id="4" creationId="{76621DBB-8CBC-431D-91DA-28C7CA5A21BE}"/>
          </ac:picMkLst>
        </pc:picChg>
      </pc:sldChg>
      <pc:sldChg chg="addSp delSp modSp add replId">
        <pc:chgData name="Grant Eyer" userId="9dc3d7ed9e6e01c1" providerId="Windows Live" clId="Web-{C6B0311D-3B46-41D6-B184-9396E148CCB4}" dt="2021-04-20T03:03:38.474" v="7078" actId="1076"/>
        <pc:sldMkLst>
          <pc:docMk/>
          <pc:sldMk cId="2453978974" sldId="277"/>
        </pc:sldMkLst>
        <pc:spChg chg="mod">
          <ac:chgData name="Grant Eyer" userId="9dc3d7ed9e6e01c1" providerId="Windows Live" clId="Web-{C6B0311D-3B46-41D6-B184-9396E148CCB4}" dt="2021-04-20T02:31:04.621" v="5090" actId="20577"/>
          <ac:spMkLst>
            <pc:docMk/>
            <pc:sldMk cId="2453978974" sldId="277"/>
            <ac:spMk id="2" creationId="{495225AA-BAA1-4659-80A7-A2F11F57FEFC}"/>
          </ac:spMkLst>
        </pc:spChg>
        <pc:spChg chg="del">
          <ac:chgData name="Grant Eyer" userId="9dc3d7ed9e6e01c1" providerId="Windows Live" clId="Web-{C6B0311D-3B46-41D6-B184-9396E148CCB4}" dt="2021-04-20T02:35:16.511" v="5351" actId="1076"/>
          <ac:spMkLst>
            <pc:docMk/>
            <pc:sldMk cId="2453978974" sldId="277"/>
            <ac:spMk id="3" creationId="{12AA0EC2-456A-4507-81B4-522386D29AB0}"/>
          </ac:spMkLst>
        </pc:spChg>
        <pc:spChg chg="add mod">
          <ac:chgData name="Grant Eyer" userId="9dc3d7ed9e6e01c1" providerId="Windows Live" clId="Web-{C6B0311D-3B46-41D6-B184-9396E148CCB4}" dt="2021-04-20T03:02:47.896" v="7069" actId="1076"/>
          <ac:spMkLst>
            <pc:docMk/>
            <pc:sldMk cId="2453978974" sldId="277"/>
            <ac:spMk id="6" creationId="{2C6C6764-9E0C-4192-9D17-738E40C39252}"/>
          </ac:spMkLst>
        </pc:spChg>
        <pc:spChg chg="add del">
          <ac:chgData name="Grant Eyer" userId="9dc3d7ed9e6e01c1" providerId="Windows Live" clId="Web-{C6B0311D-3B46-41D6-B184-9396E148CCB4}" dt="2021-04-20T03:03:38.474" v="7078" actId="1076"/>
          <ac:spMkLst>
            <pc:docMk/>
            <pc:sldMk cId="2453978974" sldId="277"/>
            <ac:spMk id="7" creationId="{69B80C53-19FA-4048-A0CB-877DAB4EEDDE}"/>
          </ac:spMkLst>
        </pc:spChg>
        <pc:picChg chg="add mod ord">
          <ac:chgData name="Grant Eyer" userId="9dc3d7ed9e6e01c1" providerId="Windows Live" clId="Web-{C6B0311D-3B46-41D6-B184-9396E148CCB4}" dt="2021-04-20T02:55:40.257" v="6624" actId="1076"/>
          <ac:picMkLst>
            <pc:docMk/>
            <pc:sldMk cId="2453978974" sldId="277"/>
            <ac:picMk id="4" creationId="{CEBE118A-D1CD-41BF-B181-744D7BF97ADA}"/>
          </ac:picMkLst>
        </pc:picChg>
      </pc:sldChg>
      <pc:sldChg chg="addSp delSp modSp add replId">
        <pc:chgData name="Grant Eyer" userId="9dc3d7ed9e6e01c1" providerId="Windows Live" clId="Web-{C6B0311D-3B46-41D6-B184-9396E148CCB4}" dt="2021-04-20T03:10:38.926" v="7410" actId="20577"/>
        <pc:sldMkLst>
          <pc:docMk/>
          <pc:sldMk cId="1015370653" sldId="278"/>
        </pc:sldMkLst>
        <pc:spChg chg="mod">
          <ac:chgData name="Grant Eyer" userId="9dc3d7ed9e6e01c1" providerId="Windows Live" clId="Web-{C6B0311D-3B46-41D6-B184-9396E148CCB4}" dt="2021-04-20T02:31:11.325" v="5099" actId="20577"/>
          <ac:spMkLst>
            <pc:docMk/>
            <pc:sldMk cId="1015370653" sldId="278"/>
            <ac:spMk id="2" creationId="{495225AA-BAA1-4659-80A7-A2F11F57FEFC}"/>
          </ac:spMkLst>
        </pc:spChg>
        <pc:spChg chg="del">
          <ac:chgData name="Grant Eyer" userId="9dc3d7ed9e6e01c1" providerId="Windows Live" clId="Web-{C6B0311D-3B46-41D6-B184-9396E148CCB4}" dt="2021-04-20T02:36:16.855" v="5352" actId="20577"/>
          <ac:spMkLst>
            <pc:docMk/>
            <pc:sldMk cId="1015370653" sldId="278"/>
            <ac:spMk id="3" creationId="{12AA0EC2-456A-4507-81B4-522386D29AB0}"/>
          </ac:spMkLst>
        </pc:spChg>
        <pc:spChg chg="add mod">
          <ac:chgData name="Grant Eyer" userId="9dc3d7ed9e6e01c1" providerId="Windows Live" clId="Web-{C6B0311D-3B46-41D6-B184-9396E148CCB4}" dt="2021-04-20T03:10:38.926" v="7410" actId="20577"/>
          <ac:spMkLst>
            <pc:docMk/>
            <pc:sldMk cId="1015370653" sldId="278"/>
            <ac:spMk id="5" creationId="{E24F44D6-4934-4873-AE58-BCB789B57BCE}"/>
          </ac:spMkLst>
        </pc:spChg>
        <pc:picChg chg="add mod ord">
          <ac:chgData name="Grant Eyer" userId="9dc3d7ed9e6e01c1" providerId="Windows Live" clId="Web-{C6B0311D-3B46-41D6-B184-9396E148CCB4}" dt="2021-04-20T03:03:17.037" v="7075" actId="14100"/>
          <ac:picMkLst>
            <pc:docMk/>
            <pc:sldMk cId="1015370653" sldId="278"/>
            <ac:picMk id="4" creationId="{266E7CF4-B2BF-4ACC-AF04-84514F629CCD}"/>
          </ac:picMkLst>
        </pc:picChg>
      </pc:sldChg>
      <pc:sldChg chg="addSp delSp modSp add replId">
        <pc:chgData name="Grant Eyer" userId="9dc3d7ed9e6e01c1" providerId="Windows Live" clId="Web-{C6B0311D-3B46-41D6-B184-9396E148CCB4}" dt="2021-04-20T03:18:59.861" v="8006" actId="1076"/>
        <pc:sldMkLst>
          <pc:docMk/>
          <pc:sldMk cId="744752207" sldId="279"/>
        </pc:sldMkLst>
        <pc:spChg chg="mod">
          <ac:chgData name="Grant Eyer" userId="9dc3d7ed9e6e01c1" providerId="Windows Live" clId="Web-{C6B0311D-3B46-41D6-B184-9396E148CCB4}" dt="2021-04-20T03:18:59.861" v="8006" actId="1076"/>
          <ac:spMkLst>
            <pc:docMk/>
            <pc:sldMk cId="744752207" sldId="279"/>
            <ac:spMk id="2" creationId="{495225AA-BAA1-4659-80A7-A2F11F57FEFC}"/>
          </ac:spMkLst>
        </pc:spChg>
        <pc:spChg chg="del">
          <ac:chgData name="Grant Eyer" userId="9dc3d7ed9e6e01c1" providerId="Windows Live" clId="Web-{C6B0311D-3B46-41D6-B184-9396E148CCB4}" dt="2021-04-20T02:36:31.948" v="5353" actId="1076"/>
          <ac:spMkLst>
            <pc:docMk/>
            <pc:sldMk cId="744752207" sldId="279"/>
            <ac:spMk id="3" creationId="{12AA0EC2-456A-4507-81B4-522386D29AB0}"/>
          </ac:spMkLst>
        </pc:spChg>
        <pc:spChg chg="add del">
          <ac:chgData name="Grant Eyer" userId="9dc3d7ed9e6e01c1" providerId="Windows Live" clId="Web-{C6B0311D-3B46-41D6-B184-9396E148CCB4}" dt="2021-04-20T03:08:22.957" v="7350" actId="1076"/>
          <ac:spMkLst>
            <pc:docMk/>
            <pc:sldMk cId="744752207" sldId="279"/>
            <ac:spMk id="5" creationId="{A97CC41A-E6F2-4576-A521-416C71D08576}"/>
          </ac:spMkLst>
        </pc:spChg>
        <pc:spChg chg="add mod">
          <ac:chgData name="Grant Eyer" userId="9dc3d7ed9e6e01c1" providerId="Windows Live" clId="Web-{C6B0311D-3B46-41D6-B184-9396E148CCB4}" dt="2021-04-20T03:16:26.393" v="7874" actId="1076"/>
          <ac:spMkLst>
            <pc:docMk/>
            <pc:sldMk cId="744752207" sldId="279"/>
            <ac:spMk id="6" creationId="{4614468A-CE6A-46F2-84CB-C8D03A4F966D}"/>
          </ac:spMkLst>
        </pc:spChg>
        <pc:picChg chg="add mod ord">
          <ac:chgData name="Grant Eyer" userId="9dc3d7ed9e6e01c1" providerId="Windows Live" clId="Web-{C6B0311D-3B46-41D6-B184-9396E148CCB4}" dt="2021-04-20T03:09:00.739" v="7358" actId="1076"/>
          <ac:picMkLst>
            <pc:docMk/>
            <pc:sldMk cId="744752207" sldId="279"/>
            <ac:picMk id="4" creationId="{5188EA00-F088-45D2-9713-B70F7C7661E0}"/>
          </ac:picMkLst>
        </pc:picChg>
      </pc:sldChg>
      <pc:sldChg chg="addSp delSp modSp add replId">
        <pc:chgData name="Grant Eyer" userId="9dc3d7ed9e6e01c1" providerId="Windows Live" clId="Web-{C6B0311D-3B46-41D6-B184-9396E148CCB4}" dt="2021-04-20T03:23:08.689" v="8270" actId="1076"/>
        <pc:sldMkLst>
          <pc:docMk/>
          <pc:sldMk cId="4045853819" sldId="280"/>
        </pc:sldMkLst>
        <pc:spChg chg="mod">
          <ac:chgData name="Grant Eyer" userId="9dc3d7ed9e6e01c1" providerId="Windows Live" clId="Web-{C6B0311D-3B46-41D6-B184-9396E148CCB4}" dt="2021-04-20T02:31:19.168" v="5101" actId="20577"/>
          <ac:spMkLst>
            <pc:docMk/>
            <pc:sldMk cId="4045853819" sldId="280"/>
            <ac:spMk id="2" creationId="{495225AA-BAA1-4659-80A7-A2F11F57FEFC}"/>
          </ac:spMkLst>
        </pc:spChg>
        <pc:spChg chg="del">
          <ac:chgData name="Grant Eyer" userId="9dc3d7ed9e6e01c1" providerId="Windows Live" clId="Web-{C6B0311D-3B46-41D6-B184-9396E148CCB4}" dt="2021-04-20T02:36:48.495" v="5354" actId="1076"/>
          <ac:spMkLst>
            <pc:docMk/>
            <pc:sldMk cId="4045853819" sldId="280"/>
            <ac:spMk id="3" creationId="{12AA0EC2-456A-4507-81B4-522386D29AB0}"/>
          </ac:spMkLst>
        </pc:spChg>
        <pc:spChg chg="add mod">
          <ac:chgData name="Grant Eyer" userId="9dc3d7ed9e6e01c1" providerId="Windows Live" clId="Web-{C6B0311D-3B46-41D6-B184-9396E148CCB4}" dt="2021-04-20T03:23:08.689" v="8270" actId="1076"/>
          <ac:spMkLst>
            <pc:docMk/>
            <pc:sldMk cId="4045853819" sldId="280"/>
            <ac:spMk id="6" creationId="{579AE89D-D54F-4B8B-BD97-ADEF54E274B7}"/>
          </ac:spMkLst>
        </pc:spChg>
        <pc:picChg chg="add mod ord">
          <ac:chgData name="Grant Eyer" userId="9dc3d7ed9e6e01c1" providerId="Windows Live" clId="Web-{C6B0311D-3B46-41D6-B184-9396E148CCB4}" dt="2021-04-20T03:17:09.034" v="7881" actId="1076"/>
          <ac:picMkLst>
            <pc:docMk/>
            <pc:sldMk cId="4045853819" sldId="280"/>
            <ac:picMk id="4" creationId="{47DBF693-283C-4731-AE56-B93ECAE89C21}"/>
          </ac:picMkLst>
        </pc:picChg>
      </pc:sldChg>
      <pc:sldChg chg="addSp delSp modSp add replId">
        <pc:chgData name="Grant Eyer" userId="9dc3d7ed9e6e01c1" providerId="Windows Live" clId="Web-{C6B0311D-3B46-41D6-B184-9396E148CCB4}" dt="2021-04-20T03:30:44.002" v="8910" actId="1076"/>
        <pc:sldMkLst>
          <pc:docMk/>
          <pc:sldMk cId="373234360" sldId="281"/>
        </pc:sldMkLst>
        <pc:spChg chg="mod">
          <ac:chgData name="Grant Eyer" userId="9dc3d7ed9e6e01c1" providerId="Windows Live" clId="Web-{C6B0311D-3B46-41D6-B184-9396E148CCB4}" dt="2021-04-20T02:31:22.731" v="5102" actId="20577"/>
          <ac:spMkLst>
            <pc:docMk/>
            <pc:sldMk cId="373234360" sldId="281"/>
            <ac:spMk id="2" creationId="{495225AA-BAA1-4659-80A7-A2F11F57FEFC}"/>
          </ac:spMkLst>
        </pc:spChg>
        <pc:spChg chg="del">
          <ac:chgData name="Grant Eyer" userId="9dc3d7ed9e6e01c1" providerId="Windows Live" clId="Web-{C6B0311D-3B46-41D6-B184-9396E148CCB4}" dt="2021-04-20T02:37:01.823" v="5355" actId="1076"/>
          <ac:spMkLst>
            <pc:docMk/>
            <pc:sldMk cId="373234360" sldId="281"/>
            <ac:spMk id="3" creationId="{12AA0EC2-456A-4507-81B4-522386D29AB0}"/>
          </ac:spMkLst>
        </pc:spChg>
        <pc:spChg chg="add del mod">
          <ac:chgData name="Grant Eyer" userId="9dc3d7ed9e6e01c1" providerId="Windows Live" clId="Web-{C6B0311D-3B46-41D6-B184-9396E148CCB4}" dt="2021-04-20T03:23:20.439" v="8273" actId="1076"/>
          <ac:spMkLst>
            <pc:docMk/>
            <pc:sldMk cId="373234360" sldId="281"/>
            <ac:spMk id="6" creationId="{E1501CD2-4C48-4B9D-BBCF-A5252253E4FE}"/>
          </ac:spMkLst>
        </pc:spChg>
        <pc:spChg chg="add mod">
          <ac:chgData name="Grant Eyer" userId="9dc3d7ed9e6e01c1" providerId="Windows Live" clId="Web-{C6B0311D-3B46-41D6-B184-9396E148CCB4}" dt="2021-04-20T03:30:44.002" v="8910" actId="1076"/>
          <ac:spMkLst>
            <pc:docMk/>
            <pc:sldMk cId="373234360" sldId="281"/>
            <ac:spMk id="8" creationId="{3CA51524-6CE7-427E-97A8-E05FA9659A9C}"/>
          </ac:spMkLst>
        </pc:spChg>
        <pc:picChg chg="add mod ord">
          <ac:chgData name="Grant Eyer" userId="9dc3d7ed9e6e01c1" providerId="Windows Live" clId="Web-{C6B0311D-3B46-41D6-B184-9396E148CCB4}" dt="2021-04-20T03:19:10.595" v="8008" actId="1076"/>
          <ac:picMkLst>
            <pc:docMk/>
            <pc:sldMk cId="373234360" sldId="281"/>
            <ac:picMk id="4" creationId="{73E26CC3-16DA-4B36-AC0F-918D001888D9}"/>
          </ac:picMkLst>
        </pc:picChg>
      </pc:sldChg>
      <pc:sldChg chg="addSp delSp modSp add replId">
        <pc:chgData name="Grant Eyer" userId="9dc3d7ed9e6e01c1" providerId="Windows Live" clId="Web-{C6B0311D-3B46-41D6-B184-9396E148CCB4}" dt="2021-04-20T03:40:20.953" v="9441" actId="1076"/>
        <pc:sldMkLst>
          <pc:docMk/>
          <pc:sldMk cId="2168731409" sldId="282"/>
        </pc:sldMkLst>
        <pc:spChg chg="mod">
          <ac:chgData name="Grant Eyer" userId="9dc3d7ed9e6e01c1" providerId="Windows Live" clId="Web-{C6B0311D-3B46-41D6-B184-9396E148CCB4}" dt="2021-04-20T02:31:26.762" v="5103" actId="20577"/>
          <ac:spMkLst>
            <pc:docMk/>
            <pc:sldMk cId="2168731409" sldId="282"/>
            <ac:spMk id="2" creationId="{495225AA-BAA1-4659-80A7-A2F11F57FEFC}"/>
          </ac:spMkLst>
        </pc:spChg>
        <pc:spChg chg="del">
          <ac:chgData name="Grant Eyer" userId="9dc3d7ed9e6e01c1" providerId="Windows Live" clId="Web-{C6B0311D-3B46-41D6-B184-9396E148CCB4}" dt="2021-04-20T02:37:39.792" v="5356" actId="1076"/>
          <ac:spMkLst>
            <pc:docMk/>
            <pc:sldMk cId="2168731409" sldId="282"/>
            <ac:spMk id="3" creationId="{12AA0EC2-456A-4507-81B4-522386D29AB0}"/>
          </ac:spMkLst>
        </pc:spChg>
        <pc:spChg chg="add mod">
          <ac:chgData name="Grant Eyer" userId="9dc3d7ed9e6e01c1" providerId="Windows Live" clId="Web-{C6B0311D-3B46-41D6-B184-9396E148CCB4}" dt="2021-04-20T03:40:20.953" v="9441" actId="1076"/>
          <ac:spMkLst>
            <pc:docMk/>
            <pc:sldMk cId="2168731409" sldId="282"/>
            <ac:spMk id="6" creationId="{B70C0E47-7CD3-421F-A67F-C20445DF4639}"/>
          </ac:spMkLst>
        </pc:spChg>
        <pc:picChg chg="add mod ord">
          <ac:chgData name="Grant Eyer" userId="9dc3d7ed9e6e01c1" providerId="Windows Live" clId="Web-{C6B0311D-3B46-41D6-B184-9396E148CCB4}" dt="2021-04-20T03:31:04.815" v="8916" actId="14100"/>
          <ac:picMkLst>
            <pc:docMk/>
            <pc:sldMk cId="2168731409" sldId="282"/>
            <ac:picMk id="4" creationId="{306977A6-5EA9-4C70-9B17-8A2BE0D97745}"/>
          </ac:picMkLst>
        </pc:picChg>
      </pc:sldChg>
    </pc:docChg>
  </pc:docChgLst>
  <pc:docChgLst>
    <pc:chgData name="Grant Eyer" userId="9dc3d7ed9e6e01c1" providerId="Windows Live" clId="Web-{DBB329EF-C1F3-4B84-907C-780AE50EBC03}"/>
    <pc:docChg chg="modSld sldOrd">
      <pc:chgData name="Grant Eyer" userId="9dc3d7ed9e6e01c1" providerId="Windows Live" clId="Web-{DBB329EF-C1F3-4B84-907C-780AE50EBC03}" dt="2021-04-28T20:02:42.238" v="4" actId="1076"/>
      <pc:docMkLst>
        <pc:docMk/>
      </pc:docMkLst>
      <pc:sldChg chg="addSp delSp modSp">
        <pc:chgData name="Grant Eyer" userId="9dc3d7ed9e6e01c1" providerId="Windows Live" clId="Web-{DBB329EF-C1F3-4B84-907C-780AE50EBC03}" dt="2021-04-28T20:02:42.238" v="4" actId="1076"/>
        <pc:sldMkLst>
          <pc:docMk/>
          <pc:sldMk cId="876666852" sldId="312"/>
        </pc:sldMkLst>
        <pc:picChg chg="del">
          <ac:chgData name="Grant Eyer" userId="9dc3d7ed9e6e01c1" providerId="Windows Live" clId="Web-{DBB329EF-C1F3-4B84-907C-780AE50EBC03}" dt="2021-04-28T20:02:17.050" v="1" actId="1076"/>
          <ac:picMkLst>
            <pc:docMk/>
            <pc:sldMk cId="876666852" sldId="312"/>
            <ac:picMk id="3" creationId="{75096845-D814-4A49-9EB3-CDB1AFC82DE5}"/>
          </ac:picMkLst>
        </pc:picChg>
        <pc:picChg chg="add mod">
          <ac:chgData name="Grant Eyer" userId="9dc3d7ed9e6e01c1" providerId="Windows Live" clId="Web-{DBB329EF-C1F3-4B84-907C-780AE50EBC03}" dt="2021-04-28T20:02:42.238" v="4" actId="1076"/>
          <ac:picMkLst>
            <pc:docMk/>
            <pc:sldMk cId="876666852" sldId="312"/>
            <ac:picMk id="4" creationId="{697825F8-B29C-4FA6-A404-40A5CF7368EE}"/>
          </ac:picMkLst>
        </pc:picChg>
      </pc:sldChg>
      <pc:sldChg chg="ord">
        <pc:chgData name="Grant Eyer" userId="9dc3d7ed9e6e01c1" providerId="Windows Live" clId="Web-{DBB329EF-C1F3-4B84-907C-780AE50EBC03}" dt="2021-04-28T20:00:10.327" v="0" actId="1076"/>
        <pc:sldMkLst>
          <pc:docMk/>
          <pc:sldMk cId="3595311908" sldId="315"/>
        </pc:sldMkLst>
      </pc:sldChg>
    </pc:docChg>
  </pc:docChgLst>
  <pc:docChgLst>
    <pc:chgData name="Dorian Lewis" userId="846b482a20f29944" providerId="Windows Live" clId="Web-{ED8D7916-4845-4391-B771-9145A67A6D63}"/>
    <pc:docChg chg="addSld modSld">
      <pc:chgData name="Dorian Lewis" userId="846b482a20f29944" providerId="Windows Live" clId="Web-{ED8D7916-4845-4391-B771-9145A67A6D63}" dt="2021-04-28T21:27:07.073" v="3" actId="1076"/>
      <pc:docMkLst>
        <pc:docMk/>
      </pc:docMkLst>
      <pc:sldChg chg="modSp new">
        <pc:chgData name="Dorian Lewis" userId="846b482a20f29944" providerId="Windows Live" clId="Web-{ED8D7916-4845-4391-B771-9145A67A6D63}" dt="2021-04-28T21:27:07.073" v="3" actId="1076"/>
        <pc:sldMkLst>
          <pc:docMk/>
          <pc:sldMk cId="1800558862" sldId="325"/>
        </pc:sldMkLst>
        <pc:spChg chg="mod">
          <ac:chgData name="Dorian Lewis" userId="846b482a20f29944" providerId="Windows Live" clId="Web-{ED8D7916-4845-4391-B771-9145A67A6D63}" dt="2021-04-28T21:27:07.073" v="3" actId="1076"/>
          <ac:spMkLst>
            <pc:docMk/>
            <pc:sldMk cId="1800558862" sldId="325"/>
            <ac:spMk id="2" creationId="{1991E2C9-E094-4538-A650-FED4AC09AF6E}"/>
          </ac:spMkLst>
        </pc:spChg>
      </pc:sldChg>
    </pc:docChg>
  </pc:docChgLst>
  <pc:docChgLst>
    <pc:chgData name="josh hagan" userId="b58010ea04e82d57" providerId="Windows Live" clId="Web-{3AA23842-10FF-42B9-9445-F644915B901F}"/>
    <pc:docChg chg="modSld">
      <pc:chgData name="josh hagan" userId="b58010ea04e82d57" providerId="Windows Live" clId="Web-{3AA23842-10FF-42B9-9445-F644915B901F}" dt="2021-04-20T21:13:28.583" v="251" actId="20577"/>
      <pc:docMkLst>
        <pc:docMk/>
      </pc:docMkLst>
      <pc:sldChg chg="addSp delSp modSp">
        <pc:chgData name="josh hagan" userId="b58010ea04e82d57" providerId="Windows Live" clId="Web-{3AA23842-10FF-42B9-9445-F644915B901F}" dt="2021-04-20T21:13:28.583" v="251" actId="20577"/>
        <pc:sldMkLst>
          <pc:docMk/>
          <pc:sldMk cId="2250383569" sldId="259"/>
        </pc:sldMkLst>
        <pc:spChg chg="add del mod">
          <ac:chgData name="josh hagan" userId="b58010ea04e82d57" providerId="Windows Live" clId="Web-{3AA23842-10FF-42B9-9445-F644915B901F}" dt="2021-04-20T21:11:25.271" v="4" actId="20577"/>
          <ac:spMkLst>
            <pc:docMk/>
            <pc:sldMk cId="2250383569" sldId="259"/>
            <ac:spMk id="3" creationId="{33438DDB-AC04-48AC-BA63-0460E7D90349}"/>
          </ac:spMkLst>
        </pc:spChg>
        <pc:spChg chg="add mod">
          <ac:chgData name="josh hagan" userId="b58010ea04e82d57" providerId="Windows Live" clId="Web-{3AA23842-10FF-42B9-9445-F644915B901F}" dt="2021-04-20T21:13:28.583" v="251" actId="20577"/>
          <ac:spMkLst>
            <pc:docMk/>
            <pc:sldMk cId="2250383569" sldId="259"/>
            <ac:spMk id="4" creationId="{E3BDC5D0-3533-4B7C-BF0F-89E68E6A29E5}"/>
          </ac:spMkLst>
        </pc:spChg>
        <pc:picChg chg="mod">
          <ac:chgData name="josh hagan" userId="b58010ea04e82d57" providerId="Windows Live" clId="Web-{3AA23842-10FF-42B9-9445-F644915B901F}" dt="2021-04-20T21:11:00.630" v="0" actId="1076"/>
          <ac:picMkLst>
            <pc:docMk/>
            <pc:sldMk cId="2250383569" sldId="259"/>
            <ac:picMk id="10" creationId="{2B24ACDE-EBD9-46CC-83E9-D8A8C74A81A9}"/>
          </ac:picMkLst>
        </pc:picChg>
      </pc:sldChg>
    </pc:docChg>
  </pc:docChgLst>
  <pc:docChgLst>
    <pc:chgData name="Guest User" providerId="Windows Live" clId="Web-{2506E37A-6BA1-48F6-A26D-3BDEEAC8F274}"/>
    <pc:docChg chg="modSld">
      <pc:chgData name="Guest User" userId="" providerId="Windows Live" clId="Web-{2506E37A-6BA1-48F6-A26D-3BDEEAC8F274}" dt="2021-04-25T01:05:01.527" v="135" actId="20577"/>
      <pc:docMkLst>
        <pc:docMk/>
      </pc:docMkLst>
      <pc:sldChg chg="addSp delSp modSp mod setBg">
        <pc:chgData name="Guest User" userId="" providerId="Windows Live" clId="Web-{2506E37A-6BA1-48F6-A26D-3BDEEAC8F274}" dt="2021-04-25T01:04:16.978" v="120" actId="20577"/>
        <pc:sldMkLst>
          <pc:docMk/>
          <pc:sldMk cId="421922627" sldId="285"/>
        </pc:sldMkLst>
        <pc:spChg chg="mod ord">
          <ac:chgData name="Guest User" userId="" providerId="Windows Live" clId="Web-{2506E37A-6BA1-48F6-A26D-3BDEEAC8F274}" dt="2021-04-25T01:04:16.978" v="120" actId="20577"/>
          <ac:spMkLst>
            <pc:docMk/>
            <pc:sldMk cId="421922627" sldId="285"/>
            <ac:spMk id="2" creationId="{976F3C52-9942-4D79-A540-6316E9BD4D17}"/>
          </ac:spMkLst>
        </pc:spChg>
        <pc:spChg chg="del mod">
          <ac:chgData name="Guest User" userId="" providerId="Windows Live" clId="Web-{2506E37A-6BA1-48F6-A26D-3BDEEAC8F274}" dt="2021-04-25T00:57:33.847" v="2" actId="20577"/>
          <ac:spMkLst>
            <pc:docMk/>
            <pc:sldMk cId="421922627" sldId="285"/>
            <ac:spMk id="3" creationId="{6DA9EC4C-A30E-46FE-80E0-358382959EB8}"/>
          </ac:spMkLst>
        </pc:spChg>
        <pc:spChg chg="add">
          <ac:chgData name="Guest User" userId="" providerId="Windows Live" clId="Web-{2506E37A-6BA1-48F6-A26D-3BDEEAC8F274}" dt="2021-04-25T01:04:16.978" v="120" actId="20577"/>
          <ac:spMkLst>
            <pc:docMk/>
            <pc:sldMk cId="421922627" sldId="285"/>
            <ac:spMk id="3" creationId="{E4505C23-674B-4195-81D6-0C127FEAE3F8}"/>
          </ac:spMkLst>
        </pc:spChg>
        <pc:spChg chg="add">
          <ac:chgData name="Guest User" userId="" providerId="Windows Live" clId="Web-{2506E37A-6BA1-48F6-A26D-3BDEEAC8F274}" dt="2021-04-25T01:04:16.978" v="120" actId="20577"/>
          <ac:spMkLst>
            <pc:docMk/>
            <pc:sldMk cId="421922627" sldId="285"/>
            <ac:spMk id="4" creationId="{65C9B8F0-FF66-4C15-BD05-E86B87331846}"/>
          </ac:spMkLst>
        </pc:spChg>
        <pc:picChg chg="add mod ord modCrop">
          <ac:chgData name="Guest User" userId="" providerId="Windows Live" clId="Web-{2506E37A-6BA1-48F6-A26D-3BDEEAC8F274}" dt="2021-04-25T01:04:16.978" v="120" actId="20577"/>
          <ac:picMkLst>
            <pc:docMk/>
            <pc:sldMk cId="421922627" sldId="285"/>
            <ac:picMk id="4" creationId="{2DB882A5-01E3-4350-A7B4-205E88073332}"/>
          </ac:picMkLst>
        </pc:picChg>
        <pc:picChg chg="add mod modCrop">
          <ac:chgData name="Guest User" userId="" providerId="Windows Live" clId="Web-{2506E37A-6BA1-48F6-A26D-3BDEEAC8F274}" dt="2021-04-25T01:04:16.978" v="120" actId="20577"/>
          <ac:picMkLst>
            <pc:docMk/>
            <pc:sldMk cId="421922627" sldId="285"/>
            <ac:picMk id="5" creationId="{B4A6D215-0518-49FD-B82B-83D37FD580C0}"/>
          </ac:picMkLst>
        </pc:picChg>
      </pc:sldChg>
      <pc:sldChg chg="addSp delSp modSp mod setBg setClrOvrMap">
        <pc:chgData name="Guest User" userId="" providerId="Windows Live" clId="Web-{2506E37A-6BA1-48F6-A26D-3BDEEAC8F274}" dt="2021-04-25T01:04:07.681" v="119" actId="20577"/>
        <pc:sldMkLst>
          <pc:docMk/>
          <pc:sldMk cId="2231743401" sldId="299"/>
        </pc:sldMkLst>
        <pc:spChg chg="mod">
          <ac:chgData name="Guest User" userId="" providerId="Windows Live" clId="Web-{2506E37A-6BA1-48F6-A26D-3BDEEAC8F274}" dt="2021-04-25T01:03:01.164" v="28" actId="20577"/>
          <ac:spMkLst>
            <pc:docMk/>
            <pc:sldMk cId="2231743401" sldId="299"/>
            <ac:spMk id="2" creationId="{4CF74E85-1E19-4D77-95FA-3DC104BE11FD}"/>
          </ac:spMkLst>
        </pc:spChg>
        <pc:spChg chg="add">
          <ac:chgData name="Guest User" userId="" providerId="Windows Live" clId="Web-{2506E37A-6BA1-48F6-A26D-3BDEEAC8F274}" dt="2021-04-25T01:03:01.164" v="28" actId="20577"/>
          <ac:spMkLst>
            <pc:docMk/>
            <pc:sldMk cId="2231743401" sldId="299"/>
            <ac:spMk id="3" creationId="{8ABFE404-8D65-4573-A3EF-6DF477936BA3}"/>
          </ac:spMkLst>
        </pc:spChg>
        <pc:spChg chg="del">
          <ac:chgData name="Guest User" userId="" providerId="Windows Live" clId="Web-{2506E37A-6BA1-48F6-A26D-3BDEEAC8F274}" dt="2021-04-25T01:02:19.929" v="17" actId="20577"/>
          <ac:spMkLst>
            <pc:docMk/>
            <pc:sldMk cId="2231743401" sldId="299"/>
            <ac:spMk id="3" creationId="{A6578DAC-5541-4F23-A178-0DCE68B86FC2}"/>
          </ac:spMkLst>
        </pc:spChg>
        <pc:spChg chg="add mod">
          <ac:chgData name="Guest User" userId="" providerId="Windows Live" clId="Web-{2506E37A-6BA1-48F6-A26D-3BDEEAC8F274}" dt="2021-04-25T01:04:07.681" v="119" actId="20577"/>
          <ac:spMkLst>
            <pc:docMk/>
            <pc:sldMk cId="2231743401" sldId="299"/>
            <ac:spMk id="9" creationId="{7B26438C-D779-4440-9DB5-495FDD246A86}"/>
          </ac:spMkLst>
        </pc:spChg>
        <pc:picChg chg="add mod ord">
          <ac:chgData name="Guest User" userId="" providerId="Windows Live" clId="Web-{2506E37A-6BA1-48F6-A26D-3BDEEAC8F274}" dt="2021-04-25T01:03:01.164" v="28" actId="20577"/>
          <ac:picMkLst>
            <pc:docMk/>
            <pc:sldMk cId="2231743401" sldId="299"/>
            <ac:picMk id="4" creationId="{173892E8-3DB6-454A-88CA-DA2EC4E95325}"/>
          </ac:picMkLst>
        </pc:picChg>
        <pc:picChg chg="add mod">
          <ac:chgData name="Guest User" userId="" providerId="Windows Live" clId="Web-{2506E37A-6BA1-48F6-A26D-3BDEEAC8F274}" dt="2021-04-25T01:03:01.164" v="28" actId="20577"/>
          <ac:picMkLst>
            <pc:docMk/>
            <pc:sldMk cId="2231743401" sldId="299"/>
            <ac:picMk id="5" creationId="{151F51D4-F664-4A67-97CD-3414FF73EA81}"/>
          </ac:picMkLst>
        </pc:picChg>
        <pc:cxnChg chg="add">
          <ac:chgData name="Guest User" userId="" providerId="Windows Live" clId="Web-{2506E37A-6BA1-48F6-A26D-3BDEEAC8F274}" dt="2021-04-25T01:03:01.164" v="28" actId="20577"/>
          <ac:cxnSpMkLst>
            <pc:docMk/>
            <pc:sldMk cId="2231743401" sldId="299"/>
            <ac:cxnSpMk id="6" creationId="{AF5191F1-A1C8-4AEE-8007-DF304E42B15E}"/>
          </ac:cxnSpMkLst>
        </pc:cxnChg>
      </pc:sldChg>
      <pc:sldChg chg="modSp">
        <pc:chgData name="Guest User" userId="" providerId="Windows Live" clId="Web-{2506E37A-6BA1-48F6-A26D-3BDEEAC8F274}" dt="2021-04-25T01:05:01.527" v="135" actId="20577"/>
        <pc:sldMkLst>
          <pc:docMk/>
          <pc:sldMk cId="623332754" sldId="303"/>
        </pc:sldMkLst>
        <pc:spChg chg="mod">
          <ac:chgData name="Guest User" userId="" providerId="Windows Live" clId="Web-{2506E37A-6BA1-48F6-A26D-3BDEEAC8F274}" dt="2021-04-25T01:05:01.527" v="135" actId="20577"/>
          <ac:spMkLst>
            <pc:docMk/>
            <pc:sldMk cId="623332754" sldId="303"/>
            <ac:spMk id="3" creationId="{FF740545-20A0-456D-BBA1-74561FDEDE36}"/>
          </ac:spMkLst>
        </pc:spChg>
      </pc:sldChg>
    </pc:docChg>
  </pc:docChgLst>
  <pc:docChgLst>
    <pc:chgData name="Grant Eyer" userId="9dc3d7ed9e6e01c1" providerId="Windows Live" clId="Web-{1A49ECD5-0CA9-4B36-97E1-D112D379EF1C}"/>
    <pc:docChg chg="addSld modSld">
      <pc:chgData name="Grant Eyer" userId="9dc3d7ed9e6e01c1" providerId="Windows Live" clId="Web-{1A49ECD5-0CA9-4B36-97E1-D112D379EF1C}" dt="2021-04-22T02:42:58.407" v="179" actId="14100"/>
      <pc:docMkLst>
        <pc:docMk/>
      </pc:docMkLst>
      <pc:sldChg chg="modSp">
        <pc:chgData name="Grant Eyer" userId="9dc3d7ed9e6e01c1" providerId="Windows Live" clId="Web-{1A49ECD5-0CA9-4B36-97E1-D112D379EF1C}" dt="2021-04-22T02:39:53.635" v="155" actId="20577"/>
        <pc:sldMkLst>
          <pc:docMk/>
          <pc:sldMk cId="2893444301" sldId="264"/>
        </pc:sldMkLst>
        <pc:spChg chg="mod">
          <ac:chgData name="Grant Eyer" userId="9dc3d7ed9e6e01c1" providerId="Windows Live" clId="Web-{1A49ECD5-0CA9-4B36-97E1-D112D379EF1C}" dt="2021-04-22T02:39:53.635" v="155" actId="20577"/>
          <ac:spMkLst>
            <pc:docMk/>
            <pc:sldMk cId="2893444301" sldId="264"/>
            <ac:spMk id="3" creationId="{F17FBCBF-CBAF-400A-B201-B05CC54FFA06}"/>
          </ac:spMkLst>
        </pc:spChg>
      </pc:sldChg>
      <pc:sldChg chg="modSp new">
        <pc:chgData name="Grant Eyer" userId="9dc3d7ed9e6e01c1" providerId="Windows Live" clId="Web-{1A49ECD5-0CA9-4B36-97E1-D112D379EF1C}" dt="2021-04-22T02:39:50.791" v="153" actId="20577"/>
        <pc:sldMkLst>
          <pc:docMk/>
          <pc:sldMk cId="421922627" sldId="285"/>
        </pc:sldMkLst>
        <pc:spChg chg="mod">
          <ac:chgData name="Grant Eyer" userId="9dc3d7ed9e6e01c1" providerId="Windows Live" clId="Web-{1A49ECD5-0CA9-4B36-97E1-D112D379EF1C}" dt="2021-04-22T02:39:23.822" v="129" actId="20577"/>
          <ac:spMkLst>
            <pc:docMk/>
            <pc:sldMk cId="421922627" sldId="285"/>
            <ac:spMk id="2" creationId="{976F3C52-9942-4D79-A540-6316E9BD4D17}"/>
          </ac:spMkLst>
        </pc:spChg>
        <pc:spChg chg="mod">
          <ac:chgData name="Grant Eyer" userId="9dc3d7ed9e6e01c1" providerId="Windows Live" clId="Web-{1A49ECD5-0CA9-4B36-97E1-D112D379EF1C}" dt="2021-04-22T02:39:50.791" v="153" actId="20577"/>
          <ac:spMkLst>
            <pc:docMk/>
            <pc:sldMk cId="421922627" sldId="285"/>
            <ac:spMk id="3" creationId="{6DA9EC4C-A30E-46FE-80E0-358382959EB8}"/>
          </ac:spMkLst>
        </pc:spChg>
      </pc:sldChg>
      <pc:sldChg chg="delSp modSp new">
        <pc:chgData name="Grant Eyer" userId="9dc3d7ed9e6e01c1" providerId="Windows Live" clId="Web-{1A49ECD5-0CA9-4B36-97E1-D112D379EF1C}" dt="2021-04-22T02:42:58.407" v="179" actId="14100"/>
        <pc:sldMkLst>
          <pc:docMk/>
          <pc:sldMk cId="1946854333" sldId="286"/>
        </pc:sldMkLst>
        <pc:spChg chg="mod">
          <ac:chgData name="Grant Eyer" userId="9dc3d7ed9e6e01c1" providerId="Windows Live" clId="Web-{1A49ECD5-0CA9-4B36-97E1-D112D379EF1C}" dt="2021-04-22T02:42:58.407" v="179" actId="14100"/>
          <ac:spMkLst>
            <pc:docMk/>
            <pc:sldMk cId="1946854333" sldId="286"/>
            <ac:spMk id="2" creationId="{F71A15B0-89E8-406C-A7F6-3EC0818D3F29}"/>
          </ac:spMkLst>
        </pc:spChg>
        <pc:spChg chg="del">
          <ac:chgData name="Grant Eyer" userId="9dc3d7ed9e6e01c1" providerId="Windows Live" clId="Web-{1A49ECD5-0CA9-4B36-97E1-D112D379EF1C}" dt="2021-04-22T02:41:08.731" v="167" actId="14100"/>
          <ac:spMkLst>
            <pc:docMk/>
            <pc:sldMk cId="1946854333" sldId="286"/>
            <ac:spMk id="3" creationId="{7C84D585-F975-4B3E-B7A2-2BB0FE191A5D}"/>
          </ac:spMkLst>
        </pc:spChg>
      </pc:sldChg>
    </pc:docChg>
  </pc:docChgLst>
  <pc:docChgLst>
    <pc:chgData name="Dorian Lewis" userId="846b482a20f29944" providerId="Windows Live" clId="Web-{62FEA52E-C99D-44A0-8594-1A708075F702}"/>
    <pc:docChg chg="addSld">
      <pc:chgData name="Dorian Lewis" userId="846b482a20f29944" providerId="Windows Live" clId="Web-{62FEA52E-C99D-44A0-8594-1A708075F702}" dt="2021-04-24T22:15:48.568" v="0"/>
      <pc:docMkLst>
        <pc:docMk/>
      </pc:docMkLst>
      <pc:sldChg chg="new">
        <pc:chgData name="Dorian Lewis" userId="846b482a20f29944" providerId="Windows Live" clId="Web-{62FEA52E-C99D-44A0-8594-1A708075F702}" dt="2021-04-24T22:15:48.568" v="0"/>
        <pc:sldMkLst>
          <pc:docMk/>
          <pc:sldMk cId="1713469790" sldId="305"/>
        </pc:sldMkLst>
      </pc:sldChg>
    </pc:docChg>
  </pc:docChgLst>
  <pc:docChgLst>
    <pc:chgData name="Garrett Matheny" userId="4820ffc6649db86b" providerId="Windows Live" clId="Web-{3215D6BF-CA81-48DC-9CE3-4813C0417F6A}"/>
    <pc:docChg chg="addSld delSld modSld">
      <pc:chgData name="Garrett Matheny" userId="4820ffc6649db86b" providerId="Windows Live" clId="Web-{3215D6BF-CA81-48DC-9CE3-4813C0417F6A}" dt="2021-04-25T05:04:41.923" v="1016" actId="20577"/>
      <pc:docMkLst>
        <pc:docMk/>
      </pc:docMkLst>
      <pc:sldChg chg="addSp modSp">
        <pc:chgData name="Garrett Matheny" userId="4820ffc6649db86b" providerId="Windows Live" clId="Web-{3215D6BF-CA81-48DC-9CE3-4813C0417F6A}" dt="2021-04-25T04:17:17.951" v="209" actId="1076"/>
        <pc:sldMkLst>
          <pc:docMk/>
          <pc:sldMk cId="4070376881" sldId="296"/>
        </pc:sldMkLst>
        <pc:spChg chg="add mod">
          <ac:chgData name="Garrett Matheny" userId="4820ffc6649db86b" providerId="Windows Live" clId="Web-{3215D6BF-CA81-48DC-9CE3-4813C0417F6A}" dt="2021-04-25T04:17:17.951" v="209" actId="1076"/>
          <ac:spMkLst>
            <pc:docMk/>
            <pc:sldMk cId="4070376881" sldId="296"/>
            <ac:spMk id="3" creationId="{4A3ECCFF-71CD-4A08-8DF8-AA4ACA051647}"/>
          </ac:spMkLst>
        </pc:spChg>
      </pc:sldChg>
      <pc:sldChg chg="del">
        <pc:chgData name="Garrett Matheny" userId="4820ffc6649db86b" providerId="Windows Live" clId="Web-{3215D6BF-CA81-48DC-9CE3-4813C0417F6A}" dt="2021-04-25T04:32:34.242" v="210" actId="20577"/>
        <pc:sldMkLst>
          <pc:docMk/>
          <pc:sldMk cId="1713469790" sldId="305"/>
        </pc:sldMkLst>
      </pc:sldChg>
      <pc:sldChg chg="addSp delSp modSp new">
        <pc:chgData name="Garrett Matheny" userId="4820ffc6649db86b" providerId="Windows Live" clId="Web-{3215D6BF-CA81-48DC-9CE3-4813C0417F6A}" dt="2021-04-25T04:44:07.730" v="341" actId="20577"/>
        <pc:sldMkLst>
          <pc:docMk/>
          <pc:sldMk cId="1699894142" sldId="313"/>
        </pc:sldMkLst>
        <pc:spChg chg="mod">
          <ac:chgData name="Garrett Matheny" userId="4820ffc6649db86b" providerId="Windows Live" clId="Web-{3215D6BF-CA81-48DC-9CE3-4813C0417F6A}" dt="2021-04-25T04:39:23.410" v="232" actId="20577"/>
          <ac:spMkLst>
            <pc:docMk/>
            <pc:sldMk cId="1699894142" sldId="313"/>
            <ac:spMk id="2" creationId="{D3D0F749-62F0-469B-8BCA-131FAF129E34}"/>
          </ac:spMkLst>
        </pc:spChg>
        <pc:spChg chg="del mod">
          <ac:chgData name="Garrett Matheny" userId="4820ffc6649db86b" providerId="Windows Live" clId="Web-{3215D6BF-CA81-48DC-9CE3-4813C0417F6A}" dt="2021-04-25T04:40:15.271" v="234" actId="20577"/>
          <ac:spMkLst>
            <pc:docMk/>
            <pc:sldMk cId="1699894142" sldId="313"/>
            <ac:spMk id="3" creationId="{70A491DE-D0F6-4A02-823D-2CD8B38A97A0}"/>
          </ac:spMkLst>
        </pc:spChg>
        <pc:spChg chg="add mod">
          <ac:chgData name="Garrett Matheny" userId="4820ffc6649db86b" providerId="Windows Live" clId="Web-{3215D6BF-CA81-48DC-9CE3-4813C0417F6A}" dt="2021-04-25T04:44:07.730" v="341" actId="20577"/>
          <ac:spMkLst>
            <pc:docMk/>
            <pc:sldMk cId="1699894142" sldId="313"/>
            <ac:spMk id="8" creationId="{C63FCC29-A74C-4752-94A5-DD52F8394193}"/>
          </ac:spMkLst>
        </pc:spChg>
        <pc:picChg chg="add mod ord">
          <ac:chgData name="Garrett Matheny" userId="4820ffc6649db86b" providerId="Windows Live" clId="Web-{3215D6BF-CA81-48DC-9CE3-4813C0417F6A}" dt="2021-04-25T04:42:30.837" v="264" actId="1076"/>
          <ac:picMkLst>
            <pc:docMk/>
            <pc:sldMk cId="1699894142" sldId="313"/>
            <ac:picMk id="4" creationId="{FB74C2A8-2363-49D1-9C82-ECD4A1899D50}"/>
          </ac:picMkLst>
        </pc:picChg>
        <pc:picChg chg="add mod">
          <ac:chgData name="Garrett Matheny" userId="4820ffc6649db86b" providerId="Windows Live" clId="Web-{3215D6BF-CA81-48DC-9CE3-4813C0417F6A}" dt="2021-04-25T04:42:33.743" v="265" actId="1076"/>
          <ac:picMkLst>
            <pc:docMk/>
            <pc:sldMk cId="1699894142" sldId="313"/>
            <ac:picMk id="5" creationId="{6D8DD99A-7FCE-4DE6-960F-542F64DBAC62}"/>
          </ac:picMkLst>
        </pc:picChg>
        <pc:picChg chg="add del mod">
          <ac:chgData name="Garrett Matheny" userId="4820ffc6649db86b" providerId="Windows Live" clId="Web-{3215D6BF-CA81-48DC-9CE3-4813C0417F6A}" dt="2021-04-25T04:41:40.414" v="255" actId="20577"/>
          <ac:picMkLst>
            <pc:docMk/>
            <pc:sldMk cId="1699894142" sldId="313"/>
            <ac:picMk id="6" creationId="{8175528A-F6A2-439A-8E4F-86C61D4E1748}"/>
          </ac:picMkLst>
        </pc:picChg>
        <pc:picChg chg="add mod">
          <ac:chgData name="Garrett Matheny" userId="4820ffc6649db86b" providerId="Windows Live" clId="Web-{3215D6BF-CA81-48DC-9CE3-4813C0417F6A}" dt="2021-04-25T04:42:46.509" v="268" actId="14100"/>
          <ac:picMkLst>
            <pc:docMk/>
            <pc:sldMk cId="1699894142" sldId="313"/>
            <ac:picMk id="7" creationId="{D3363DBD-1F08-4A40-A2F4-9439D44594DD}"/>
          </ac:picMkLst>
        </pc:picChg>
      </pc:sldChg>
      <pc:sldChg chg="add del replId">
        <pc:chgData name="Garrett Matheny" userId="4820ffc6649db86b" providerId="Windows Live" clId="Web-{3215D6BF-CA81-48DC-9CE3-4813C0417F6A}" dt="2021-04-25T04:38:52.253" v="212" actId="20577"/>
        <pc:sldMkLst>
          <pc:docMk/>
          <pc:sldMk cId="2701161443" sldId="313"/>
        </pc:sldMkLst>
      </pc:sldChg>
      <pc:sldChg chg="addSp delSp modSp new">
        <pc:chgData name="Garrett Matheny" userId="4820ffc6649db86b" providerId="Windows Live" clId="Web-{3215D6BF-CA81-48DC-9CE3-4813C0417F6A}" dt="2021-04-25T04:50:41.335" v="452" actId="20577"/>
        <pc:sldMkLst>
          <pc:docMk/>
          <pc:sldMk cId="3737351107" sldId="314"/>
        </pc:sldMkLst>
        <pc:spChg chg="mod">
          <ac:chgData name="Garrett Matheny" userId="4820ffc6649db86b" providerId="Windows Live" clId="Web-{3215D6BF-CA81-48DC-9CE3-4813C0417F6A}" dt="2021-04-25T04:46:21.703" v="360" actId="20577"/>
          <ac:spMkLst>
            <pc:docMk/>
            <pc:sldMk cId="3737351107" sldId="314"/>
            <ac:spMk id="2" creationId="{D8642D0D-659B-45F1-96EF-BA8CF12C4C0C}"/>
          </ac:spMkLst>
        </pc:spChg>
        <pc:spChg chg="del mod">
          <ac:chgData name="Garrett Matheny" userId="4820ffc6649db86b" providerId="Windows Live" clId="Web-{3215D6BF-CA81-48DC-9CE3-4813C0417F6A}" dt="2021-04-25T04:48:15.363" v="373" actId="20577"/>
          <ac:spMkLst>
            <pc:docMk/>
            <pc:sldMk cId="3737351107" sldId="314"/>
            <ac:spMk id="3" creationId="{23D74F07-C4FF-4206-A908-DA59969D6C89}"/>
          </ac:spMkLst>
        </pc:spChg>
        <pc:spChg chg="add mod">
          <ac:chgData name="Garrett Matheny" userId="4820ffc6649db86b" providerId="Windows Live" clId="Web-{3215D6BF-CA81-48DC-9CE3-4813C0417F6A}" dt="2021-04-25T04:50:41.335" v="452" actId="20577"/>
          <ac:spMkLst>
            <pc:docMk/>
            <pc:sldMk cId="3737351107" sldId="314"/>
            <ac:spMk id="6" creationId="{7E637664-AA99-4AA5-9112-132052FF0645}"/>
          </ac:spMkLst>
        </pc:spChg>
        <pc:picChg chg="add mod ord">
          <ac:chgData name="Garrett Matheny" userId="4820ffc6649db86b" providerId="Windows Live" clId="Web-{3215D6BF-CA81-48DC-9CE3-4813C0417F6A}" dt="2021-04-25T04:49:43.474" v="389" actId="14100"/>
          <ac:picMkLst>
            <pc:docMk/>
            <pc:sldMk cId="3737351107" sldId="314"/>
            <ac:picMk id="4" creationId="{AAC0DCDF-3F5E-4028-A7DD-E1A845A9CA9E}"/>
          </ac:picMkLst>
        </pc:picChg>
        <pc:picChg chg="add mod">
          <ac:chgData name="Garrett Matheny" userId="4820ffc6649db86b" providerId="Windows Live" clId="Web-{3215D6BF-CA81-48DC-9CE3-4813C0417F6A}" dt="2021-04-25T04:49:34.115" v="387" actId="1076"/>
          <ac:picMkLst>
            <pc:docMk/>
            <pc:sldMk cId="3737351107" sldId="314"/>
            <ac:picMk id="5" creationId="{DA35A7D1-6C9D-4CE0-96F6-41CD0F76619F}"/>
          </ac:picMkLst>
        </pc:picChg>
      </pc:sldChg>
      <pc:sldChg chg="modSp new">
        <pc:chgData name="Garrett Matheny" userId="4820ffc6649db86b" providerId="Windows Live" clId="Web-{3215D6BF-CA81-48DC-9CE3-4813C0417F6A}" dt="2021-04-25T05:04:41.923" v="1016" actId="20577"/>
        <pc:sldMkLst>
          <pc:docMk/>
          <pc:sldMk cId="3595311908" sldId="315"/>
        </pc:sldMkLst>
        <pc:spChg chg="mod">
          <ac:chgData name="Garrett Matheny" userId="4820ffc6649db86b" providerId="Windows Live" clId="Web-{3215D6BF-CA81-48DC-9CE3-4813C0417F6A}" dt="2021-04-25T04:52:06.683" v="480" actId="20577"/>
          <ac:spMkLst>
            <pc:docMk/>
            <pc:sldMk cId="3595311908" sldId="315"/>
            <ac:spMk id="2" creationId="{72C5033F-B13C-4507-ABF6-AF884DBB8FB6}"/>
          </ac:spMkLst>
        </pc:spChg>
        <pc:spChg chg="mod">
          <ac:chgData name="Garrett Matheny" userId="4820ffc6649db86b" providerId="Windows Live" clId="Web-{3215D6BF-CA81-48DC-9CE3-4813C0417F6A}" dt="2021-04-25T05:04:41.923" v="1016" actId="20577"/>
          <ac:spMkLst>
            <pc:docMk/>
            <pc:sldMk cId="3595311908" sldId="315"/>
            <ac:spMk id="3" creationId="{98CB4934-6F1D-42BA-9740-6A34876926A9}"/>
          </ac:spMkLst>
        </pc:spChg>
      </pc:sldChg>
    </pc:docChg>
  </pc:docChgLst>
  <pc:docChgLst>
    <pc:chgData name="Grant Eyer" userId="9dc3d7ed9e6e01c1" providerId="Windows Live" clId="Web-{5B92F9D3-2B87-44C8-9AC5-8FF2204D2E7B}"/>
    <pc:docChg chg="addSld modSld sldOrd">
      <pc:chgData name="Grant Eyer" userId="9dc3d7ed9e6e01c1" providerId="Windows Live" clId="Web-{5B92F9D3-2B87-44C8-9AC5-8FF2204D2E7B}" dt="2021-04-25T14:38:56.855" v="237" actId="1076"/>
      <pc:docMkLst>
        <pc:docMk/>
      </pc:docMkLst>
      <pc:sldChg chg="modSp">
        <pc:chgData name="Grant Eyer" userId="9dc3d7ed9e6e01c1" providerId="Windows Live" clId="Web-{5B92F9D3-2B87-44C8-9AC5-8FF2204D2E7B}" dt="2021-04-25T14:38:16.667" v="228" actId="20577"/>
        <pc:sldMkLst>
          <pc:docMk/>
          <pc:sldMk cId="1703563679" sldId="265"/>
        </pc:sldMkLst>
        <pc:spChg chg="mod">
          <ac:chgData name="Grant Eyer" userId="9dc3d7ed9e6e01c1" providerId="Windows Live" clId="Web-{5B92F9D3-2B87-44C8-9AC5-8FF2204D2E7B}" dt="2021-04-25T14:38:16.667" v="228" actId="20577"/>
          <ac:spMkLst>
            <pc:docMk/>
            <pc:sldMk cId="1703563679" sldId="265"/>
            <ac:spMk id="3" creationId="{F159B156-78C4-4F16-85C8-25577F1DE8A1}"/>
          </ac:spMkLst>
        </pc:spChg>
      </pc:sldChg>
      <pc:sldChg chg="modSp">
        <pc:chgData name="Grant Eyer" userId="9dc3d7ed9e6e01c1" providerId="Windows Live" clId="Web-{5B92F9D3-2B87-44C8-9AC5-8FF2204D2E7B}" dt="2021-04-25T14:38:56.855" v="237" actId="1076"/>
        <pc:sldMkLst>
          <pc:docMk/>
          <pc:sldMk cId="1897173270" sldId="267"/>
        </pc:sldMkLst>
        <pc:spChg chg="mod">
          <ac:chgData name="Grant Eyer" userId="9dc3d7ed9e6e01c1" providerId="Windows Live" clId="Web-{5B92F9D3-2B87-44C8-9AC5-8FF2204D2E7B}" dt="2021-04-25T14:38:56.855" v="237" actId="1076"/>
          <ac:spMkLst>
            <pc:docMk/>
            <pc:sldMk cId="1897173270" sldId="267"/>
            <ac:spMk id="3" creationId="{4DD6D9F9-C1EA-4E69-8737-BF2C86E2066D}"/>
          </ac:spMkLst>
        </pc:spChg>
      </pc:sldChg>
      <pc:sldChg chg="modSp">
        <pc:chgData name="Grant Eyer" userId="9dc3d7ed9e6e01c1" providerId="Windows Live" clId="Web-{5B92F9D3-2B87-44C8-9AC5-8FF2204D2E7B}" dt="2021-04-25T14:33:15.752" v="74" actId="20577"/>
        <pc:sldMkLst>
          <pc:docMk/>
          <pc:sldMk cId="1693677497" sldId="307"/>
        </pc:sldMkLst>
        <pc:spChg chg="mod">
          <ac:chgData name="Grant Eyer" userId="9dc3d7ed9e6e01c1" providerId="Windows Live" clId="Web-{5B92F9D3-2B87-44C8-9AC5-8FF2204D2E7B}" dt="2021-04-25T14:33:15.752" v="74" actId="20577"/>
          <ac:spMkLst>
            <pc:docMk/>
            <pc:sldMk cId="1693677497" sldId="307"/>
            <ac:spMk id="6" creationId="{905DAEFC-D8A5-40A1-8EF5-C7040DA74B49}"/>
          </ac:spMkLst>
        </pc:spChg>
      </pc:sldChg>
      <pc:sldChg chg="modSp new ord">
        <pc:chgData name="Grant Eyer" userId="9dc3d7ed9e6e01c1" providerId="Windows Live" clId="Web-{5B92F9D3-2B87-44C8-9AC5-8FF2204D2E7B}" dt="2021-04-25T14:37:48.056" v="203" actId="20577"/>
        <pc:sldMkLst>
          <pc:docMk/>
          <pc:sldMk cId="787643601" sldId="316"/>
        </pc:sldMkLst>
        <pc:spChg chg="mod">
          <ac:chgData name="Grant Eyer" userId="9dc3d7ed9e6e01c1" providerId="Windows Live" clId="Web-{5B92F9D3-2B87-44C8-9AC5-8FF2204D2E7B}" dt="2021-04-25T14:35:02.239" v="84" actId="20577"/>
          <ac:spMkLst>
            <pc:docMk/>
            <pc:sldMk cId="787643601" sldId="316"/>
            <ac:spMk id="2" creationId="{8C819A1E-95A6-423A-B37A-04E8B093C1D4}"/>
          </ac:spMkLst>
        </pc:spChg>
        <pc:spChg chg="mod">
          <ac:chgData name="Grant Eyer" userId="9dc3d7ed9e6e01c1" providerId="Windows Live" clId="Web-{5B92F9D3-2B87-44C8-9AC5-8FF2204D2E7B}" dt="2021-04-25T14:37:48.056" v="203" actId="20577"/>
          <ac:spMkLst>
            <pc:docMk/>
            <pc:sldMk cId="787643601" sldId="316"/>
            <ac:spMk id="3" creationId="{F5A73712-81F4-4456-9A56-72AEBA9821AC}"/>
          </ac:spMkLst>
        </pc:spChg>
      </pc:sldChg>
    </pc:docChg>
  </pc:docChgLst>
  <pc:docChgLst>
    <pc:chgData name="Grant Eyer" userId="9dc3d7ed9e6e01c1" providerId="Windows Live" clId="Web-{5F9A40F3-793D-4086-96BC-E867B7FF9551}"/>
    <pc:docChg chg="modSld">
      <pc:chgData name="Grant Eyer" userId="9dc3d7ed9e6e01c1" providerId="Windows Live" clId="Web-{5F9A40F3-793D-4086-96BC-E867B7FF9551}" dt="2021-04-25T02:22:54.144" v="191" actId="20577"/>
      <pc:docMkLst>
        <pc:docMk/>
      </pc:docMkLst>
      <pc:sldChg chg="modSp">
        <pc:chgData name="Grant Eyer" userId="9dc3d7ed9e6e01c1" providerId="Windows Live" clId="Web-{5F9A40F3-793D-4086-96BC-E867B7FF9551}" dt="2021-04-25T02:19:44.348" v="161" actId="20577"/>
        <pc:sldMkLst>
          <pc:docMk/>
          <pc:sldMk cId="1897173270" sldId="267"/>
        </pc:sldMkLst>
        <pc:spChg chg="mod">
          <ac:chgData name="Grant Eyer" userId="9dc3d7ed9e6e01c1" providerId="Windows Live" clId="Web-{5F9A40F3-793D-4086-96BC-E867B7FF9551}" dt="2021-04-25T02:19:44.348" v="161" actId="20577"/>
          <ac:spMkLst>
            <pc:docMk/>
            <pc:sldMk cId="1897173270" sldId="267"/>
            <ac:spMk id="3" creationId="{4DD6D9F9-C1EA-4E69-8737-BF2C86E2066D}"/>
          </ac:spMkLst>
        </pc:spChg>
      </pc:sldChg>
      <pc:sldChg chg="modSp">
        <pc:chgData name="Grant Eyer" userId="9dc3d7ed9e6e01c1" providerId="Windows Live" clId="Web-{5F9A40F3-793D-4086-96BC-E867B7FF9551}" dt="2021-04-25T02:21:31.520" v="164" actId="20577"/>
        <pc:sldMkLst>
          <pc:docMk/>
          <pc:sldMk cId="799824989" sldId="272"/>
        </pc:sldMkLst>
        <pc:spChg chg="mod">
          <ac:chgData name="Grant Eyer" userId="9dc3d7ed9e6e01c1" providerId="Windows Live" clId="Web-{5F9A40F3-793D-4086-96BC-E867B7FF9551}" dt="2021-04-25T02:21:31.520" v="164" actId="20577"/>
          <ac:spMkLst>
            <pc:docMk/>
            <pc:sldMk cId="799824989" sldId="272"/>
            <ac:spMk id="2" creationId="{BA0297D6-32BD-4100-BB6F-32D6A6FDD06F}"/>
          </ac:spMkLst>
        </pc:spChg>
      </pc:sldChg>
      <pc:sldChg chg="modSp">
        <pc:chgData name="Grant Eyer" userId="9dc3d7ed9e6e01c1" providerId="Windows Live" clId="Web-{5F9A40F3-793D-4086-96BC-E867B7FF9551}" dt="2021-04-25T02:08:40.451" v="3" actId="20577"/>
        <pc:sldMkLst>
          <pc:docMk/>
          <pc:sldMk cId="940224246" sldId="289"/>
        </pc:sldMkLst>
        <pc:spChg chg="mod">
          <ac:chgData name="Grant Eyer" userId="9dc3d7ed9e6e01c1" providerId="Windows Live" clId="Web-{5F9A40F3-793D-4086-96BC-E867B7FF9551}" dt="2021-04-25T02:08:40.451" v="3" actId="20577"/>
          <ac:spMkLst>
            <pc:docMk/>
            <pc:sldMk cId="940224246" sldId="289"/>
            <ac:spMk id="2" creationId="{4C4B8626-2F86-413C-B267-57ED7C4E8092}"/>
          </ac:spMkLst>
        </pc:spChg>
      </pc:sldChg>
      <pc:sldChg chg="addSp modSp">
        <pc:chgData name="Grant Eyer" userId="9dc3d7ed9e6e01c1" providerId="Windows Live" clId="Web-{5F9A40F3-793D-4086-96BC-E867B7FF9551}" dt="2021-04-25T02:22:54.144" v="191" actId="20577"/>
        <pc:sldMkLst>
          <pc:docMk/>
          <pc:sldMk cId="4070376881" sldId="296"/>
        </pc:sldMkLst>
        <pc:spChg chg="add mod">
          <ac:chgData name="Grant Eyer" userId="9dc3d7ed9e6e01c1" providerId="Windows Live" clId="Web-{5F9A40F3-793D-4086-96BC-E867B7FF9551}" dt="2021-04-25T02:22:54.144" v="191" actId="20577"/>
          <ac:spMkLst>
            <pc:docMk/>
            <pc:sldMk cId="4070376881" sldId="296"/>
            <ac:spMk id="3" creationId="{17FA4868-ECE6-40A0-BF92-C2613F59E0BF}"/>
          </ac:spMkLst>
        </pc:spChg>
      </pc:sldChg>
      <pc:sldChg chg="addSp modSp">
        <pc:chgData name="Grant Eyer" userId="9dc3d7ed9e6e01c1" providerId="Windows Live" clId="Web-{5F9A40F3-793D-4086-96BC-E867B7FF9551}" dt="2021-04-25T02:18:40.348" v="130" actId="1076"/>
        <pc:sldMkLst>
          <pc:docMk/>
          <pc:sldMk cId="1456480330" sldId="297"/>
        </pc:sldMkLst>
        <pc:spChg chg="add mod">
          <ac:chgData name="Grant Eyer" userId="9dc3d7ed9e6e01c1" providerId="Windows Live" clId="Web-{5F9A40F3-793D-4086-96BC-E867B7FF9551}" dt="2021-04-25T02:18:35.754" v="128" actId="1076"/>
          <ac:spMkLst>
            <pc:docMk/>
            <pc:sldMk cId="1456480330" sldId="297"/>
            <ac:spMk id="3" creationId="{727BA2AB-1A56-44E7-8356-5612393E9326}"/>
          </ac:spMkLst>
        </pc:spChg>
        <pc:picChg chg="mod">
          <ac:chgData name="Grant Eyer" userId="9dc3d7ed9e6e01c1" providerId="Windows Live" clId="Web-{5F9A40F3-793D-4086-96BC-E867B7FF9551}" dt="2021-04-25T02:18:40.348" v="130" actId="1076"/>
          <ac:picMkLst>
            <pc:docMk/>
            <pc:sldMk cId="1456480330" sldId="297"/>
            <ac:picMk id="4" creationId="{6F8996F4-A4A3-4948-ADEF-C457FC0D0D96}"/>
          </ac:picMkLst>
        </pc:picChg>
      </pc:sldChg>
      <pc:sldChg chg="addSp modSp">
        <pc:chgData name="Grant Eyer" userId="9dc3d7ed9e6e01c1" providerId="Windows Live" clId="Web-{5F9A40F3-793D-4086-96BC-E867B7FF9551}" dt="2021-04-25T02:12:56.567" v="20" actId="20577"/>
        <pc:sldMkLst>
          <pc:docMk/>
          <pc:sldMk cId="1870281380" sldId="301"/>
        </pc:sldMkLst>
        <pc:spChg chg="add mod">
          <ac:chgData name="Grant Eyer" userId="9dc3d7ed9e6e01c1" providerId="Windows Live" clId="Web-{5F9A40F3-793D-4086-96BC-E867B7FF9551}" dt="2021-04-25T02:12:38.689" v="8" actId="20577"/>
          <ac:spMkLst>
            <pc:docMk/>
            <pc:sldMk cId="1870281380" sldId="301"/>
            <ac:spMk id="3" creationId="{DA057833-3CE6-4155-B615-C687AD7A1932}"/>
          </ac:spMkLst>
        </pc:spChg>
        <pc:spChg chg="add mod">
          <ac:chgData name="Grant Eyer" userId="9dc3d7ed9e6e01c1" providerId="Windows Live" clId="Web-{5F9A40F3-793D-4086-96BC-E867B7FF9551}" dt="2021-04-25T02:12:56.567" v="20" actId="20577"/>
          <ac:spMkLst>
            <pc:docMk/>
            <pc:sldMk cId="1870281380" sldId="301"/>
            <ac:spMk id="6" creationId="{4E28CFE1-2330-4D1E-B434-46D81CFAD88C}"/>
          </ac:spMkLst>
        </pc:spChg>
      </pc:sldChg>
    </pc:docChg>
  </pc:docChgLst>
  <pc:docChgLst>
    <pc:chgData name="Grant Eyer" userId="9dc3d7ed9e6e01c1" providerId="Windows Live" clId="Web-{FEAD0951-6512-4123-8977-F3019EB45A91}"/>
    <pc:docChg chg="addSld delSld modSld">
      <pc:chgData name="Grant Eyer" userId="9dc3d7ed9e6e01c1" providerId="Windows Live" clId="Web-{FEAD0951-6512-4123-8977-F3019EB45A91}" dt="2021-04-28T21:19:17.098" v="472" actId="20577"/>
      <pc:docMkLst>
        <pc:docMk/>
      </pc:docMkLst>
      <pc:sldChg chg="modSp">
        <pc:chgData name="Grant Eyer" userId="9dc3d7ed9e6e01c1" providerId="Windows Live" clId="Web-{FEAD0951-6512-4123-8977-F3019EB45A91}" dt="2021-04-28T21:03:26.527" v="388" actId="20577"/>
        <pc:sldMkLst>
          <pc:docMk/>
          <pc:sldMk cId="1703563679" sldId="265"/>
        </pc:sldMkLst>
        <pc:spChg chg="mod">
          <ac:chgData name="Grant Eyer" userId="9dc3d7ed9e6e01c1" providerId="Windows Live" clId="Web-{FEAD0951-6512-4123-8977-F3019EB45A91}" dt="2021-04-28T21:03:26.527" v="388" actId="20577"/>
          <ac:spMkLst>
            <pc:docMk/>
            <pc:sldMk cId="1703563679" sldId="265"/>
            <ac:spMk id="3" creationId="{F159B156-78C4-4F16-85C8-25577F1DE8A1}"/>
          </ac:spMkLst>
        </pc:spChg>
      </pc:sldChg>
      <pc:sldChg chg="del">
        <pc:chgData name="Grant Eyer" userId="9dc3d7ed9e6e01c1" providerId="Windows Live" clId="Web-{FEAD0951-6512-4123-8977-F3019EB45A91}" dt="2021-04-28T20:48:50.145" v="0" actId="20577"/>
        <pc:sldMkLst>
          <pc:docMk/>
          <pc:sldMk cId="1897173270" sldId="267"/>
        </pc:sldMkLst>
      </pc:sldChg>
      <pc:sldChg chg="modSp">
        <pc:chgData name="Grant Eyer" userId="9dc3d7ed9e6e01c1" providerId="Windows Live" clId="Web-{FEAD0951-6512-4123-8977-F3019EB45A91}" dt="2021-04-28T20:57:33.533" v="371" actId="20577"/>
        <pc:sldMkLst>
          <pc:docMk/>
          <pc:sldMk cId="787643601" sldId="316"/>
        </pc:sldMkLst>
        <pc:spChg chg="mod">
          <ac:chgData name="Grant Eyer" userId="9dc3d7ed9e6e01c1" providerId="Windows Live" clId="Web-{FEAD0951-6512-4123-8977-F3019EB45A91}" dt="2021-04-28T20:57:33.533" v="371" actId="20577"/>
          <ac:spMkLst>
            <pc:docMk/>
            <pc:sldMk cId="787643601" sldId="316"/>
            <ac:spMk id="3" creationId="{F5A73712-81F4-4456-9A56-72AEBA9821AC}"/>
          </ac:spMkLst>
        </pc:spChg>
      </pc:sldChg>
      <pc:sldChg chg="addSp modSp">
        <pc:chgData name="Grant Eyer" userId="9dc3d7ed9e6e01c1" providerId="Windows Live" clId="Web-{FEAD0951-6512-4123-8977-F3019EB45A91}" dt="2021-04-28T21:17:06.548" v="399" actId="1076"/>
        <pc:sldMkLst>
          <pc:docMk/>
          <pc:sldMk cId="3250608327" sldId="317"/>
        </pc:sldMkLst>
        <pc:spChg chg="add mod">
          <ac:chgData name="Grant Eyer" userId="9dc3d7ed9e6e01c1" providerId="Windows Live" clId="Web-{FEAD0951-6512-4123-8977-F3019EB45A91}" dt="2021-04-28T21:17:06.548" v="399" actId="1076"/>
          <ac:spMkLst>
            <pc:docMk/>
            <pc:sldMk cId="3250608327" sldId="317"/>
            <ac:spMk id="2" creationId="{D342ACDD-14F4-42B6-A830-E9A66E6A1307}"/>
          </ac:spMkLst>
        </pc:spChg>
        <pc:picChg chg="mod">
          <ac:chgData name="Grant Eyer" userId="9dc3d7ed9e6e01c1" providerId="Windows Live" clId="Web-{FEAD0951-6512-4123-8977-F3019EB45A91}" dt="2021-04-28T21:16:31.234" v="390" actId="14100"/>
          <ac:picMkLst>
            <pc:docMk/>
            <pc:sldMk cId="3250608327" sldId="317"/>
            <ac:picMk id="3" creationId="{99143B78-58A8-454B-999A-8951EBA288C8}"/>
          </ac:picMkLst>
        </pc:picChg>
      </pc:sldChg>
      <pc:sldChg chg="del">
        <pc:chgData name="Grant Eyer" userId="9dc3d7ed9e6e01c1" providerId="Windows Live" clId="Web-{FEAD0951-6512-4123-8977-F3019EB45A91}" dt="2021-04-28T21:17:13.345" v="400" actId="20577"/>
        <pc:sldMkLst>
          <pc:docMk/>
          <pc:sldMk cId="3628211846" sldId="318"/>
        </pc:sldMkLst>
      </pc:sldChg>
      <pc:sldChg chg="del">
        <pc:chgData name="Grant Eyer" userId="9dc3d7ed9e6e01c1" providerId="Windows Live" clId="Web-{FEAD0951-6512-4123-8977-F3019EB45A91}" dt="2021-04-28T21:16:19.453" v="389" actId="20577"/>
        <pc:sldMkLst>
          <pc:docMk/>
          <pc:sldMk cId="334680915" sldId="321"/>
        </pc:sldMkLst>
      </pc:sldChg>
      <pc:sldChg chg="modSp new">
        <pc:chgData name="Grant Eyer" userId="9dc3d7ed9e6e01c1" providerId="Windows Live" clId="Web-{FEAD0951-6512-4123-8977-F3019EB45A91}" dt="2021-04-28T21:19:17.098" v="472" actId="20577"/>
        <pc:sldMkLst>
          <pc:docMk/>
          <pc:sldMk cId="3378932857" sldId="324"/>
        </pc:sldMkLst>
        <pc:spChg chg="mod">
          <ac:chgData name="Grant Eyer" userId="9dc3d7ed9e6e01c1" providerId="Windows Live" clId="Web-{FEAD0951-6512-4123-8977-F3019EB45A91}" dt="2021-04-28T20:49:03.145" v="16" actId="20577"/>
          <ac:spMkLst>
            <pc:docMk/>
            <pc:sldMk cId="3378932857" sldId="324"/>
            <ac:spMk id="2" creationId="{76D782CA-D05C-404B-B64F-EEAE4CB8E85A}"/>
          </ac:spMkLst>
        </pc:spChg>
        <pc:spChg chg="mod">
          <ac:chgData name="Grant Eyer" userId="9dc3d7ed9e6e01c1" providerId="Windows Live" clId="Web-{FEAD0951-6512-4123-8977-F3019EB45A91}" dt="2021-04-28T21:19:17.098" v="472" actId="20577"/>
          <ac:spMkLst>
            <pc:docMk/>
            <pc:sldMk cId="3378932857" sldId="324"/>
            <ac:spMk id="3" creationId="{D275BBF5-0E98-47FF-9E95-DCBFCD3705C5}"/>
          </ac:spMkLst>
        </pc:spChg>
      </pc:sldChg>
    </pc:docChg>
  </pc:docChgLst>
  <pc:docChgLst>
    <pc:chgData name="josh hagan" userId="b58010ea04e82d57" providerId="Windows Live" clId="Web-{C2245CFF-F496-4064-8639-9B19005D0525}"/>
    <pc:docChg chg="addSld delSld modSld">
      <pc:chgData name="josh hagan" userId="b58010ea04e82d57" providerId="Windows Live" clId="Web-{C2245CFF-F496-4064-8639-9B19005D0525}" dt="2021-04-19T23:08:36.349" v="44"/>
      <pc:docMkLst>
        <pc:docMk/>
      </pc:docMkLst>
      <pc:sldChg chg="addSp delSp modSp">
        <pc:chgData name="josh hagan" userId="b58010ea04e82d57" providerId="Windows Live" clId="Web-{C2245CFF-F496-4064-8639-9B19005D0525}" dt="2021-04-19T23:06:04.426" v="43"/>
        <pc:sldMkLst>
          <pc:docMk/>
          <pc:sldMk cId="2250383569" sldId="259"/>
        </pc:sldMkLst>
        <pc:spChg chg="del">
          <ac:chgData name="josh hagan" userId="b58010ea04e82d57" providerId="Windows Live" clId="Web-{C2245CFF-F496-4064-8639-9B19005D0525}" dt="2021-04-19T23:03:55.143" v="14"/>
          <ac:spMkLst>
            <pc:docMk/>
            <pc:sldMk cId="2250383569" sldId="259"/>
            <ac:spMk id="3" creationId="{A803037C-90E9-4311-8ED7-44D6F6FFBA7F}"/>
          </ac:spMkLst>
        </pc:spChg>
        <pc:spChg chg="add del mod">
          <ac:chgData name="josh hagan" userId="b58010ea04e82d57" providerId="Windows Live" clId="Web-{C2245CFF-F496-4064-8639-9B19005D0525}" dt="2021-04-19T23:05:04.628" v="39"/>
          <ac:spMkLst>
            <pc:docMk/>
            <pc:sldMk cId="2250383569" sldId="259"/>
            <ac:spMk id="6" creationId="{E675235A-4D4C-4E24-8A0B-4AEB63DA7DA2}"/>
          </ac:spMkLst>
        </pc:spChg>
        <pc:spChg chg="add del mod">
          <ac:chgData name="josh hagan" userId="b58010ea04e82d57" providerId="Windows Live" clId="Web-{C2245CFF-F496-4064-8639-9B19005D0525}" dt="2021-04-19T23:06:04.426" v="43"/>
          <ac:spMkLst>
            <pc:docMk/>
            <pc:sldMk cId="2250383569" sldId="259"/>
            <ac:spMk id="9" creationId="{BCD8146A-9413-4A95-8CD8-A27DBD232268}"/>
          </ac:spMkLst>
        </pc:spChg>
        <pc:picChg chg="add del mod ord">
          <ac:chgData name="josh hagan" userId="b58010ea04e82d57" providerId="Windows Live" clId="Web-{C2245CFF-F496-4064-8639-9B19005D0525}" dt="2021-04-19T23:04:10.784" v="15"/>
          <ac:picMkLst>
            <pc:docMk/>
            <pc:sldMk cId="2250383569" sldId="259"/>
            <ac:picMk id="4" creationId="{FCE8CE04-E928-463B-AE63-C378AA0C8861}"/>
          </ac:picMkLst>
        </pc:picChg>
        <pc:picChg chg="add del mod ord">
          <ac:chgData name="josh hagan" userId="b58010ea04e82d57" providerId="Windows Live" clId="Web-{C2245CFF-F496-4064-8639-9B19005D0525}" dt="2021-04-19T23:05:21.238" v="42"/>
          <ac:picMkLst>
            <pc:docMk/>
            <pc:sldMk cId="2250383569" sldId="259"/>
            <ac:picMk id="7" creationId="{AD25F2F7-295C-4409-A842-A91CF0D87EC0}"/>
          </ac:picMkLst>
        </pc:picChg>
        <pc:picChg chg="add mod ord">
          <ac:chgData name="josh hagan" userId="b58010ea04e82d57" providerId="Windows Live" clId="Web-{C2245CFF-F496-4064-8639-9B19005D0525}" dt="2021-04-19T23:06:04.426" v="43"/>
          <ac:picMkLst>
            <pc:docMk/>
            <pc:sldMk cId="2250383569" sldId="259"/>
            <ac:picMk id="10" creationId="{2B24ACDE-EBD9-46CC-83E9-D8A8C74A81A9}"/>
          </ac:picMkLst>
        </pc:picChg>
      </pc:sldChg>
      <pc:sldChg chg="modSp">
        <pc:chgData name="josh hagan" userId="b58010ea04e82d57" providerId="Windows Live" clId="Web-{C2245CFF-F496-4064-8639-9B19005D0525}" dt="2021-04-19T23:00:09.547" v="13" actId="20577"/>
        <pc:sldMkLst>
          <pc:docMk/>
          <pc:sldMk cId="2043370151" sldId="262"/>
        </pc:sldMkLst>
        <pc:spChg chg="mod">
          <ac:chgData name="josh hagan" userId="b58010ea04e82d57" providerId="Windows Live" clId="Web-{C2245CFF-F496-4064-8639-9B19005D0525}" dt="2021-04-19T22:56:41.249" v="9" actId="20577"/>
          <ac:spMkLst>
            <pc:docMk/>
            <pc:sldMk cId="2043370151" sldId="262"/>
            <ac:spMk id="2" creationId="{06240257-326D-4318-B50B-852727BE894C}"/>
          </ac:spMkLst>
        </pc:spChg>
        <pc:spChg chg="mod">
          <ac:chgData name="josh hagan" userId="b58010ea04e82d57" providerId="Windows Live" clId="Web-{C2245CFF-F496-4064-8639-9B19005D0525}" dt="2021-04-19T23:00:09.547" v="13" actId="20577"/>
          <ac:spMkLst>
            <pc:docMk/>
            <pc:sldMk cId="2043370151" sldId="262"/>
            <ac:spMk id="3" creationId="{F17FBCBF-CBAF-400A-B201-B05CC54FFA06}"/>
          </ac:spMkLst>
        </pc:spChg>
      </pc:sldChg>
      <pc:sldChg chg="addSp delSp modSp new del">
        <pc:chgData name="josh hagan" userId="b58010ea04e82d57" providerId="Windows Live" clId="Web-{C2245CFF-F496-4064-8639-9B19005D0525}" dt="2021-04-19T23:05:11.144" v="41"/>
        <pc:sldMkLst>
          <pc:docMk/>
          <pc:sldMk cId="1736154532" sldId="265"/>
        </pc:sldMkLst>
        <pc:spChg chg="mod">
          <ac:chgData name="josh hagan" userId="b58010ea04e82d57" providerId="Windows Live" clId="Web-{C2245CFF-F496-4064-8639-9B19005D0525}" dt="2021-04-19T23:04:30.128" v="38" actId="20577"/>
          <ac:spMkLst>
            <pc:docMk/>
            <pc:sldMk cId="1736154532" sldId="265"/>
            <ac:spMk id="2" creationId="{7310E9D2-398E-4FBB-8774-E2F12C191090}"/>
          </ac:spMkLst>
        </pc:spChg>
        <pc:spChg chg="del">
          <ac:chgData name="josh hagan" userId="b58010ea04e82d57" providerId="Windows Live" clId="Web-{C2245CFF-F496-4064-8639-9B19005D0525}" dt="2021-04-19T23:04:17.956" v="17"/>
          <ac:spMkLst>
            <pc:docMk/>
            <pc:sldMk cId="1736154532" sldId="265"/>
            <ac:spMk id="3" creationId="{3C9CD1F0-6B29-4104-B5AD-FCD6EB9BED0B}"/>
          </ac:spMkLst>
        </pc:spChg>
        <pc:spChg chg="add mod">
          <ac:chgData name="josh hagan" userId="b58010ea04e82d57" providerId="Windows Live" clId="Web-{C2245CFF-F496-4064-8639-9B19005D0525}" dt="2021-04-19T23:05:08.160" v="40"/>
          <ac:spMkLst>
            <pc:docMk/>
            <pc:sldMk cId="1736154532" sldId="265"/>
            <ac:spMk id="6" creationId="{E59CC619-9454-44CA-AD74-D7288E8C36E6}"/>
          </ac:spMkLst>
        </pc:spChg>
        <pc:picChg chg="add del mod ord">
          <ac:chgData name="josh hagan" userId="b58010ea04e82d57" providerId="Windows Live" clId="Web-{C2245CFF-F496-4064-8639-9B19005D0525}" dt="2021-04-19T23:05:08.160" v="40"/>
          <ac:picMkLst>
            <pc:docMk/>
            <pc:sldMk cId="1736154532" sldId="265"/>
            <ac:picMk id="4" creationId="{BAB633F2-1189-413D-8CEA-25999F558FCE}"/>
          </ac:picMkLst>
        </pc:picChg>
      </pc:sldChg>
      <pc:sldChg chg="new">
        <pc:chgData name="josh hagan" userId="b58010ea04e82d57" providerId="Windows Live" clId="Web-{C2245CFF-F496-4064-8639-9B19005D0525}" dt="2021-04-19T23:08:36.349" v="44"/>
        <pc:sldMkLst>
          <pc:docMk/>
          <pc:sldMk cId="1954243278" sldId="26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_147_A39F1FA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Torque (gf cm)</a:t>
            </a:r>
          </a:p>
        </c:rich>
      </c:tx>
      <c:layout>
        <c:manualLayout>
          <c:xMode val="edge"/>
          <c:yMode val="edge"/>
          <c:x val="0.20703019950546064"/>
          <c:y val="6.076544640217634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078061895956343"/>
          <c:y val="0.14160245795888934"/>
          <c:w val="0.8768864126032434"/>
          <c:h val="0.81890373034186004"/>
        </c:manualLayout>
      </c:layout>
      <c:lineChart>
        <c:grouping val="stacked"/>
        <c:varyColors val="0"/>
        <c:ser>
          <c:idx val="0"/>
          <c:order val="0"/>
          <c:tx>
            <c:v>Torque (g cm)</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Sheet1!$I$14:$I$33</c:f>
              <c:numCache>
                <c:formatCode>General</c:formatCode>
                <c:ptCount val="20"/>
                <c:pt idx="0">
                  <c:v>25</c:v>
                </c:pt>
                <c:pt idx="1">
                  <c:v>35</c:v>
                </c:pt>
                <c:pt idx="2">
                  <c:v>45</c:v>
                </c:pt>
                <c:pt idx="3">
                  <c:v>55</c:v>
                </c:pt>
                <c:pt idx="4">
                  <c:v>65</c:v>
                </c:pt>
                <c:pt idx="5">
                  <c:v>75</c:v>
                </c:pt>
                <c:pt idx="6">
                  <c:v>85</c:v>
                </c:pt>
                <c:pt idx="7">
                  <c:v>95</c:v>
                </c:pt>
                <c:pt idx="8">
                  <c:v>105</c:v>
                </c:pt>
                <c:pt idx="9">
                  <c:v>115</c:v>
                </c:pt>
                <c:pt idx="10">
                  <c:v>125</c:v>
                </c:pt>
                <c:pt idx="11">
                  <c:v>135</c:v>
                </c:pt>
                <c:pt idx="12">
                  <c:v>145</c:v>
                </c:pt>
                <c:pt idx="13">
                  <c:v>155</c:v>
                </c:pt>
                <c:pt idx="14">
                  <c:v>165</c:v>
                </c:pt>
                <c:pt idx="15">
                  <c:v>175</c:v>
                </c:pt>
                <c:pt idx="16">
                  <c:v>185</c:v>
                </c:pt>
                <c:pt idx="17">
                  <c:v>195</c:v>
                </c:pt>
                <c:pt idx="18">
                  <c:v>205</c:v>
                </c:pt>
                <c:pt idx="19">
                  <c:v>215</c:v>
                </c:pt>
              </c:numCache>
            </c:numRef>
          </c:cat>
          <c:val>
            <c:numRef>
              <c:f>Sheet1!$J$14:$J$33</c:f>
              <c:numCache>
                <c:formatCode>General</c:formatCode>
                <c:ptCount val="20"/>
                <c:pt idx="0">
                  <c:v>476.25</c:v>
                </c:pt>
                <c:pt idx="1">
                  <c:v>666.75</c:v>
                </c:pt>
                <c:pt idx="2">
                  <c:v>857.25</c:v>
                </c:pt>
                <c:pt idx="3">
                  <c:v>1047.75</c:v>
                </c:pt>
                <c:pt idx="4">
                  <c:v>1238.25</c:v>
                </c:pt>
                <c:pt idx="5">
                  <c:v>1428.75</c:v>
                </c:pt>
                <c:pt idx="6">
                  <c:v>1619.25</c:v>
                </c:pt>
                <c:pt idx="7">
                  <c:v>1809.75</c:v>
                </c:pt>
                <c:pt idx="8">
                  <c:v>2000.25</c:v>
                </c:pt>
                <c:pt idx="9">
                  <c:v>2190.75</c:v>
                </c:pt>
                <c:pt idx="10">
                  <c:v>2381.25</c:v>
                </c:pt>
                <c:pt idx="11">
                  <c:v>2571.75</c:v>
                </c:pt>
                <c:pt idx="12">
                  <c:v>2762.25</c:v>
                </c:pt>
                <c:pt idx="13">
                  <c:v>2952.75</c:v>
                </c:pt>
                <c:pt idx="14">
                  <c:v>3143.25</c:v>
                </c:pt>
                <c:pt idx="15">
                  <c:v>3333.75</c:v>
                </c:pt>
                <c:pt idx="16">
                  <c:v>3524.25</c:v>
                </c:pt>
                <c:pt idx="17">
                  <c:v>3714.75</c:v>
                </c:pt>
                <c:pt idx="18">
                  <c:v>3905.25</c:v>
                </c:pt>
                <c:pt idx="19">
                  <c:v>4095.75</c:v>
                </c:pt>
              </c:numCache>
            </c:numRef>
          </c:val>
          <c:smooth val="0"/>
          <c:extLst>
            <c:ext xmlns:c16="http://schemas.microsoft.com/office/drawing/2014/chart" uri="{C3380CC4-5D6E-409C-BE32-E72D297353CC}">
              <c16:uniqueId val="{00000000-05C6-4DB7-867A-4FC9F4A9C64C}"/>
            </c:ext>
          </c:extLst>
        </c:ser>
        <c:dLbls>
          <c:showLegendKey val="0"/>
          <c:showVal val="1"/>
          <c:showCatName val="0"/>
          <c:showSerName val="0"/>
          <c:showPercent val="0"/>
          <c:showBubbleSize val="0"/>
        </c:dLbls>
        <c:marker val="1"/>
        <c:smooth val="0"/>
        <c:axId val="371859504"/>
        <c:axId val="371860816"/>
      </c:lineChart>
      <c:catAx>
        <c:axId val="3718595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Mass Lifted in Grams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1860816"/>
        <c:crosses val="autoZero"/>
        <c:auto val="1"/>
        <c:lblAlgn val="ctr"/>
        <c:lblOffset val="100"/>
        <c:noMultiLvlLbl val="0"/>
      </c:catAx>
      <c:valAx>
        <c:axId val="371860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Torque in gf cm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1859504"/>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957A9E-E776-43F6-8937-B6D4ED6FC6E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164BF53-608B-4EB1-9926-4E577886B79B}">
      <dgm:prSet/>
      <dgm:spPr/>
      <dgm:t>
        <a:bodyPr/>
        <a:lstStyle/>
        <a:p>
          <a:pPr>
            <a:defRPr b="1"/>
          </a:pPr>
          <a:r>
            <a:rPr lang="en-US"/>
            <a:t>Challenges Faced: </a:t>
          </a:r>
        </a:p>
      </dgm:t>
    </dgm:pt>
    <dgm:pt modelId="{159F1B4C-5735-40A0-8683-83188FD29688}" type="parTrans" cxnId="{B0D9AA5D-4CE0-4D43-B891-816CCED7E540}">
      <dgm:prSet/>
      <dgm:spPr/>
      <dgm:t>
        <a:bodyPr/>
        <a:lstStyle/>
        <a:p>
          <a:endParaRPr lang="en-US"/>
        </a:p>
      </dgm:t>
    </dgm:pt>
    <dgm:pt modelId="{DDC47A73-70EC-4ECE-9C52-F8BA8B058632}" type="sibTrans" cxnId="{B0D9AA5D-4CE0-4D43-B891-816CCED7E540}">
      <dgm:prSet/>
      <dgm:spPr/>
      <dgm:t>
        <a:bodyPr/>
        <a:lstStyle/>
        <a:p>
          <a:endParaRPr lang="en-US"/>
        </a:p>
      </dgm:t>
    </dgm:pt>
    <dgm:pt modelId="{7AFA9B68-877E-4522-AD1B-5C4C67A6126B}">
      <dgm:prSet/>
      <dgm:spPr/>
      <dgm:t>
        <a:bodyPr/>
        <a:lstStyle/>
        <a:p>
          <a:r>
            <a:rPr lang="en-US"/>
            <a:t>Aligning the gears to ensure the gears always in contact</a:t>
          </a:r>
        </a:p>
      </dgm:t>
    </dgm:pt>
    <dgm:pt modelId="{3554866A-E6B4-4466-BF30-0000CCAA34E1}" type="parTrans" cxnId="{F45A1CE5-E150-4429-A1E6-3C53690FC3EC}">
      <dgm:prSet/>
      <dgm:spPr/>
      <dgm:t>
        <a:bodyPr/>
        <a:lstStyle/>
        <a:p>
          <a:endParaRPr lang="en-US"/>
        </a:p>
      </dgm:t>
    </dgm:pt>
    <dgm:pt modelId="{3E99EEB7-D878-4AF1-9318-F6EEC1CDBDF8}" type="sibTrans" cxnId="{F45A1CE5-E150-4429-A1E6-3C53690FC3EC}">
      <dgm:prSet/>
      <dgm:spPr/>
      <dgm:t>
        <a:bodyPr/>
        <a:lstStyle/>
        <a:p>
          <a:endParaRPr lang="en-US"/>
        </a:p>
      </dgm:t>
    </dgm:pt>
    <dgm:pt modelId="{939CE9DD-939E-488C-8F66-FA889F2F3A25}">
      <dgm:prSet/>
      <dgm:spPr/>
      <dgm:t>
        <a:bodyPr/>
        <a:lstStyle/>
        <a:p>
          <a:r>
            <a:rPr lang="en-US"/>
            <a:t>Determining the right amount of teeth per gear</a:t>
          </a:r>
        </a:p>
      </dgm:t>
    </dgm:pt>
    <dgm:pt modelId="{F783E2EC-96AC-4966-B38B-BD6A558D8E56}" type="parTrans" cxnId="{46725DE5-8CE3-44D5-AEF4-562BA7B54CE5}">
      <dgm:prSet/>
      <dgm:spPr/>
      <dgm:t>
        <a:bodyPr/>
        <a:lstStyle/>
        <a:p>
          <a:endParaRPr lang="en-US"/>
        </a:p>
      </dgm:t>
    </dgm:pt>
    <dgm:pt modelId="{24C6846C-3C07-4A0A-A328-6D704B97C62D}" type="sibTrans" cxnId="{46725DE5-8CE3-44D5-AEF4-562BA7B54CE5}">
      <dgm:prSet/>
      <dgm:spPr/>
      <dgm:t>
        <a:bodyPr/>
        <a:lstStyle/>
        <a:p>
          <a:endParaRPr lang="en-US"/>
        </a:p>
      </dgm:t>
    </dgm:pt>
    <dgm:pt modelId="{8D758FBC-3EE0-47D3-8CF0-9FCEA0A59AEC}">
      <dgm:prSet/>
      <dgm:spPr/>
      <dgm:t>
        <a:bodyPr/>
        <a:lstStyle/>
        <a:p>
          <a:r>
            <a:rPr lang="en-US"/>
            <a:t>Keeping the gears level</a:t>
          </a:r>
        </a:p>
      </dgm:t>
    </dgm:pt>
    <dgm:pt modelId="{AEC01719-5915-4D8D-8192-3EF49EBD4380}" type="parTrans" cxnId="{D6FA95E3-FCF1-4BB1-892A-5D8C4D6D3A6A}">
      <dgm:prSet/>
      <dgm:spPr/>
      <dgm:t>
        <a:bodyPr/>
        <a:lstStyle/>
        <a:p>
          <a:endParaRPr lang="en-US"/>
        </a:p>
      </dgm:t>
    </dgm:pt>
    <dgm:pt modelId="{FC7CE0A2-42AE-4816-8DC8-2D398809185D}" type="sibTrans" cxnId="{D6FA95E3-FCF1-4BB1-892A-5D8C4D6D3A6A}">
      <dgm:prSet/>
      <dgm:spPr/>
      <dgm:t>
        <a:bodyPr/>
        <a:lstStyle/>
        <a:p>
          <a:endParaRPr lang="en-US"/>
        </a:p>
      </dgm:t>
    </dgm:pt>
    <dgm:pt modelId="{4A380CA7-D8D5-4292-AA67-3DFE241AF663}">
      <dgm:prSet/>
      <dgm:spPr/>
      <dgm:t>
        <a:bodyPr/>
        <a:lstStyle/>
        <a:p>
          <a:pPr>
            <a:defRPr b="1"/>
          </a:pPr>
          <a:r>
            <a:rPr lang="en-US"/>
            <a:t>Reliability:</a:t>
          </a:r>
        </a:p>
      </dgm:t>
    </dgm:pt>
    <dgm:pt modelId="{FFCDF7FD-854F-4B0C-9C0B-061AD5230530}" type="parTrans" cxnId="{048F09F8-9472-4BCC-8E8B-4F7796ECEE31}">
      <dgm:prSet/>
      <dgm:spPr/>
      <dgm:t>
        <a:bodyPr/>
        <a:lstStyle/>
        <a:p>
          <a:endParaRPr lang="en-US"/>
        </a:p>
      </dgm:t>
    </dgm:pt>
    <dgm:pt modelId="{E7507056-9DA7-4870-B121-B1A6718CE7F0}" type="sibTrans" cxnId="{048F09F8-9472-4BCC-8E8B-4F7796ECEE31}">
      <dgm:prSet/>
      <dgm:spPr/>
      <dgm:t>
        <a:bodyPr/>
        <a:lstStyle/>
        <a:p>
          <a:endParaRPr lang="en-US"/>
        </a:p>
      </dgm:t>
    </dgm:pt>
    <dgm:pt modelId="{45FA44B1-9F9E-470D-9ED8-870D2EDE351B}">
      <dgm:prSet/>
      <dgm:spPr/>
      <dgm:t>
        <a:bodyPr/>
        <a:lstStyle/>
        <a:p>
          <a:r>
            <a:rPr lang="en-US"/>
            <a:t>All components of the rotational base are properly assembled and can easily be taken apart if problems occurred with a component</a:t>
          </a:r>
        </a:p>
      </dgm:t>
    </dgm:pt>
    <dgm:pt modelId="{DB340098-CC0F-478C-B290-6CCC22AD248B}" type="parTrans" cxnId="{B15277B6-2430-49B8-AB48-FB2E4B61E760}">
      <dgm:prSet/>
      <dgm:spPr/>
      <dgm:t>
        <a:bodyPr/>
        <a:lstStyle/>
        <a:p>
          <a:endParaRPr lang="en-US"/>
        </a:p>
      </dgm:t>
    </dgm:pt>
    <dgm:pt modelId="{1C41131A-DDDD-4295-AC82-2D3E92A6C0E3}" type="sibTrans" cxnId="{B15277B6-2430-49B8-AB48-FB2E4B61E760}">
      <dgm:prSet/>
      <dgm:spPr/>
      <dgm:t>
        <a:bodyPr/>
        <a:lstStyle/>
        <a:p>
          <a:endParaRPr lang="en-US"/>
        </a:p>
      </dgm:t>
    </dgm:pt>
    <dgm:pt modelId="{00BED57A-FFE8-4C62-B17A-EB308C79A067}">
      <dgm:prSet/>
      <dgm:spPr/>
      <dgm:t>
        <a:bodyPr/>
        <a:lstStyle/>
        <a:p>
          <a:r>
            <a:rPr lang="en-US"/>
            <a:t>The gears may have to be checked to make sure they're aligned and to make sure the bearing is obstructing the motion of the gears before the process begins</a:t>
          </a:r>
        </a:p>
      </dgm:t>
    </dgm:pt>
    <dgm:pt modelId="{200D67C5-E1C2-400E-96B1-AC1BAEFA878D}" type="parTrans" cxnId="{A3749F55-4C16-4716-BED8-8AFA5CD0B235}">
      <dgm:prSet/>
      <dgm:spPr/>
      <dgm:t>
        <a:bodyPr/>
        <a:lstStyle/>
        <a:p>
          <a:endParaRPr lang="en-US"/>
        </a:p>
      </dgm:t>
    </dgm:pt>
    <dgm:pt modelId="{10B5AB2E-0B1D-49AE-8303-066E95BBA2CE}" type="sibTrans" cxnId="{A3749F55-4C16-4716-BED8-8AFA5CD0B235}">
      <dgm:prSet/>
      <dgm:spPr/>
      <dgm:t>
        <a:bodyPr/>
        <a:lstStyle/>
        <a:p>
          <a:endParaRPr lang="en-US"/>
        </a:p>
      </dgm:t>
    </dgm:pt>
    <dgm:pt modelId="{E4EFD2D7-D1D0-4542-8B7B-E8D6226B87F4}" type="pres">
      <dgm:prSet presAssocID="{35957A9E-E776-43F6-8937-B6D4ED6FC6EB}" presName="root" presStyleCnt="0">
        <dgm:presLayoutVars>
          <dgm:dir/>
          <dgm:resizeHandles val="exact"/>
        </dgm:presLayoutVars>
      </dgm:prSet>
      <dgm:spPr/>
    </dgm:pt>
    <dgm:pt modelId="{E8B527AB-003D-4F21-9366-8C4DE8D754A9}" type="pres">
      <dgm:prSet presAssocID="{C164BF53-608B-4EB1-9926-4E577886B79B}" presName="compNode" presStyleCnt="0"/>
      <dgm:spPr/>
    </dgm:pt>
    <dgm:pt modelId="{4475E229-556D-4015-8385-FDCE7DD78468}" type="pres">
      <dgm:prSet presAssocID="{C164BF53-608B-4EB1-9926-4E577886B79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380FDAE7-97D7-423D-B3CA-12D3E4EF9FA3}" type="pres">
      <dgm:prSet presAssocID="{C164BF53-608B-4EB1-9926-4E577886B79B}" presName="iconSpace" presStyleCnt="0"/>
      <dgm:spPr/>
    </dgm:pt>
    <dgm:pt modelId="{D26AA369-0F14-48C0-BA24-210967785D5E}" type="pres">
      <dgm:prSet presAssocID="{C164BF53-608B-4EB1-9926-4E577886B79B}" presName="parTx" presStyleLbl="revTx" presStyleIdx="0" presStyleCnt="4">
        <dgm:presLayoutVars>
          <dgm:chMax val="0"/>
          <dgm:chPref val="0"/>
        </dgm:presLayoutVars>
      </dgm:prSet>
      <dgm:spPr/>
    </dgm:pt>
    <dgm:pt modelId="{828D99E3-5C4D-4711-90D7-939289A25BE0}" type="pres">
      <dgm:prSet presAssocID="{C164BF53-608B-4EB1-9926-4E577886B79B}" presName="txSpace" presStyleCnt="0"/>
      <dgm:spPr/>
    </dgm:pt>
    <dgm:pt modelId="{DDB349EE-3634-401B-B1F5-A09C7F25E862}" type="pres">
      <dgm:prSet presAssocID="{C164BF53-608B-4EB1-9926-4E577886B79B}" presName="desTx" presStyleLbl="revTx" presStyleIdx="1" presStyleCnt="4">
        <dgm:presLayoutVars/>
      </dgm:prSet>
      <dgm:spPr/>
    </dgm:pt>
    <dgm:pt modelId="{0A4661E9-39DE-403B-B9D1-1030ECE2FFAD}" type="pres">
      <dgm:prSet presAssocID="{DDC47A73-70EC-4ECE-9C52-F8BA8B058632}" presName="sibTrans" presStyleCnt="0"/>
      <dgm:spPr/>
    </dgm:pt>
    <dgm:pt modelId="{FEE04D43-8DF8-4E81-B0E1-BAF41BA47322}" type="pres">
      <dgm:prSet presAssocID="{4A380CA7-D8D5-4292-AA67-3DFE241AF663}" presName="compNode" presStyleCnt="0"/>
      <dgm:spPr/>
    </dgm:pt>
    <dgm:pt modelId="{3986F4FD-2C50-4EDA-BED9-08B67386A6B6}" type="pres">
      <dgm:prSet presAssocID="{4A380CA7-D8D5-4292-AA67-3DFE241AF66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7B032755-8051-4AFF-81DE-E38BB7CED225}" type="pres">
      <dgm:prSet presAssocID="{4A380CA7-D8D5-4292-AA67-3DFE241AF663}" presName="iconSpace" presStyleCnt="0"/>
      <dgm:spPr/>
    </dgm:pt>
    <dgm:pt modelId="{7FA68AFE-1321-40D4-B94D-2BFA778F3668}" type="pres">
      <dgm:prSet presAssocID="{4A380CA7-D8D5-4292-AA67-3DFE241AF663}" presName="parTx" presStyleLbl="revTx" presStyleIdx="2" presStyleCnt="4">
        <dgm:presLayoutVars>
          <dgm:chMax val="0"/>
          <dgm:chPref val="0"/>
        </dgm:presLayoutVars>
      </dgm:prSet>
      <dgm:spPr/>
    </dgm:pt>
    <dgm:pt modelId="{2B2F5BA7-39B7-4987-A45B-B5C51B4262F9}" type="pres">
      <dgm:prSet presAssocID="{4A380CA7-D8D5-4292-AA67-3DFE241AF663}" presName="txSpace" presStyleCnt="0"/>
      <dgm:spPr/>
    </dgm:pt>
    <dgm:pt modelId="{C08578EA-C11C-4B61-B1BE-0CAB70F1AB63}" type="pres">
      <dgm:prSet presAssocID="{4A380CA7-D8D5-4292-AA67-3DFE241AF663}" presName="desTx" presStyleLbl="revTx" presStyleIdx="3" presStyleCnt="4">
        <dgm:presLayoutVars/>
      </dgm:prSet>
      <dgm:spPr/>
    </dgm:pt>
  </dgm:ptLst>
  <dgm:cxnLst>
    <dgm:cxn modelId="{2B39741A-618B-49E0-949E-1965BCF20917}" type="presOf" srcId="{939CE9DD-939E-488C-8F66-FA889F2F3A25}" destId="{DDB349EE-3634-401B-B1F5-A09C7F25E862}" srcOrd="0" destOrd="1" presId="urn:microsoft.com/office/officeart/2018/5/layout/CenteredIconLabelDescriptionList"/>
    <dgm:cxn modelId="{E862391B-97A8-4206-BAAA-4BA63813EED3}" type="presOf" srcId="{00BED57A-FFE8-4C62-B17A-EB308C79A067}" destId="{C08578EA-C11C-4B61-B1BE-0CAB70F1AB63}" srcOrd="0" destOrd="1" presId="urn:microsoft.com/office/officeart/2018/5/layout/CenteredIconLabelDescriptionList"/>
    <dgm:cxn modelId="{B0D9AA5D-4CE0-4D43-B891-816CCED7E540}" srcId="{35957A9E-E776-43F6-8937-B6D4ED6FC6EB}" destId="{C164BF53-608B-4EB1-9926-4E577886B79B}" srcOrd="0" destOrd="0" parTransId="{159F1B4C-5735-40A0-8683-83188FD29688}" sibTransId="{DDC47A73-70EC-4ECE-9C52-F8BA8B058632}"/>
    <dgm:cxn modelId="{5712494D-C4B5-4EF1-A0AB-380B05BBAD30}" type="presOf" srcId="{7AFA9B68-877E-4522-AD1B-5C4C67A6126B}" destId="{DDB349EE-3634-401B-B1F5-A09C7F25E862}" srcOrd="0" destOrd="0" presId="urn:microsoft.com/office/officeart/2018/5/layout/CenteredIconLabelDescriptionList"/>
    <dgm:cxn modelId="{A3749F55-4C16-4716-BED8-8AFA5CD0B235}" srcId="{4A380CA7-D8D5-4292-AA67-3DFE241AF663}" destId="{00BED57A-FFE8-4C62-B17A-EB308C79A067}" srcOrd="1" destOrd="0" parTransId="{200D67C5-E1C2-400E-96B1-AC1BAEFA878D}" sibTransId="{10B5AB2E-0B1D-49AE-8303-066E95BBA2CE}"/>
    <dgm:cxn modelId="{C2774256-DF88-4CF5-8DFC-15C01C6A3E2D}" type="presOf" srcId="{8D758FBC-3EE0-47D3-8CF0-9FCEA0A59AEC}" destId="{DDB349EE-3634-401B-B1F5-A09C7F25E862}" srcOrd="0" destOrd="2" presId="urn:microsoft.com/office/officeart/2018/5/layout/CenteredIconLabelDescriptionList"/>
    <dgm:cxn modelId="{C63D547D-0DF1-40C9-B9AD-F90376FF7269}" type="presOf" srcId="{4A380CA7-D8D5-4292-AA67-3DFE241AF663}" destId="{7FA68AFE-1321-40D4-B94D-2BFA778F3668}" srcOrd="0" destOrd="0" presId="urn:microsoft.com/office/officeart/2018/5/layout/CenteredIconLabelDescriptionList"/>
    <dgm:cxn modelId="{A8401B96-7CBA-4DFE-8315-1E65345332B1}" type="presOf" srcId="{45FA44B1-9F9E-470D-9ED8-870D2EDE351B}" destId="{C08578EA-C11C-4B61-B1BE-0CAB70F1AB63}" srcOrd="0" destOrd="0" presId="urn:microsoft.com/office/officeart/2018/5/layout/CenteredIconLabelDescriptionList"/>
    <dgm:cxn modelId="{470D4696-E98F-470D-A1F1-19F5BBC927F3}" type="presOf" srcId="{C164BF53-608B-4EB1-9926-4E577886B79B}" destId="{D26AA369-0F14-48C0-BA24-210967785D5E}" srcOrd="0" destOrd="0" presId="urn:microsoft.com/office/officeart/2018/5/layout/CenteredIconLabelDescriptionList"/>
    <dgm:cxn modelId="{B15277B6-2430-49B8-AB48-FB2E4B61E760}" srcId="{4A380CA7-D8D5-4292-AA67-3DFE241AF663}" destId="{45FA44B1-9F9E-470D-9ED8-870D2EDE351B}" srcOrd="0" destOrd="0" parTransId="{DB340098-CC0F-478C-B290-6CCC22AD248B}" sibTransId="{1C41131A-DDDD-4295-AC82-2D3E92A6C0E3}"/>
    <dgm:cxn modelId="{D6FA95E3-FCF1-4BB1-892A-5D8C4D6D3A6A}" srcId="{C164BF53-608B-4EB1-9926-4E577886B79B}" destId="{8D758FBC-3EE0-47D3-8CF0-9FCEA0A59AEC}" srcOrd="2" destOrd="0" parTransId="{AEC01719-5915-4D8D-8192-3EF49EBD4380}" sibTransId="{FC7CE0A2-42AE-4816-8DC8-2D398809185D}"/>
    <dgm:cxn modelId="{F45A1CE5-E150-4429-A1E6-3C53690FC3EC}" srcId="{C164BF53-608B-4EB1-9926-4E577886B79B}" destId="{7AFA9B68-877E-4522-AD1B-5C4C67A6126B}" srcOrd="0" destOrd="0" parTransId="{3554866A-E6B4-4466-BF30-0000CCAA34E1}" sibTransId="{3E99EEB7-D878-4AF1-9318-F6EEC1CDBDF8}"/>
    <dgm:cxn modelId="{46725DE5-8CE3-44D5-AEF4-562BA7B54CE5}" srcId="{C164BF53-608B-4EB1-9926-4E577886B79B}" destId="{939CE9DD-939E-488C-8F66-FA889F2F3A25}" srcOrd="1" destOrd="0" parTransId="{F783E2EC-96AC-4966-B38B-BD6A558D8E56}" sibTransId="{24C6846C-3C07-4A0A-A328-6D704B97C62D}"/>
    <dgm:cxn modelId="{FE726DF3-958D-4BC0-892A-E061AB944898}" type="presOf" srcId="{35957A9E-E776-43F6-8937-B6D4ED6FC6EB}" destId="{E4EFD2D7-D1D0-4542-8B7B-E8D6226B87F4}" srcOrd="0" destOrd="0" presId="urn:microsoft.com/office/officeart/2018/5/layout/CenteredIconLabelDescriptionList"/>
    <dgm:cxn modelId="{048F09F8-9472-4BCC-8E8B-4F7796ECEE31}" srcId="{35957A9E-E776-43F6-8937-B6D4ED6FC6EB}" destId="{4A380CA7-D8D5-4292-AA67-3DFE241AF663}" srcOrd="1" destOrd="0" parTransId="{FFCDF7FD-854F-4B0C-9C0B-061AD5230530}" sibTransId="{E7507056-9DA7-4870-B121-B1A6718CE7F0}"/>
    <dgm:cxn modelId="{0CD3E737-9816-433F-A09C-A3A8F4485768}" type="presParOf" srcId="{E4EFD2D7-D1D0-4542-8B7B-E8D6226B87F4}" destId="{E8B527AB-003D-4F21-9366-8C4DE8D754A9}" srcOrd="0" destOrd="0" presId="urn:microsoft.com/office/officeart/2018/5/layout/CenteredIconLabelDescriptionList"/>
    <dgm:cxn modelId="{1C6CED8E-D711-4CF5-BF95-9E7FC5300FB4}" type="presParOf" srcId="{E8B527AB-003D-4F21-9366-8C4DE8D754A9}" destId="{4475E229-556D-4015-8385-FDCE7DD78468}" srcOrd="0" destOrd="0" presId="urn:microsoft.com/office/officeart/2018/5/layout/CenteredIconLabelDescriptionList"/>
    <dgm:cxn modelId="{3A0C4E4D-80CD-4584-8F91-389781B2CB9B}" type="presParOf" srcId="{E8B527AB-003D-4F21-9366-8C4DE8D754A9}" destId="{380FDAE7-97D7-423D-B3CA-12D3E4EF9FA3}" srcOrd="1" destOrd="0" presId="urn:microsoft.com/office/officeart/2018/5/layout/CenteredIconLabelDescriptionList"/>
    <dgm:cxn modelId="{891CB523-C20F-416B-B405-FA3DB7BD14F3}" type="presParOf" srcId="{E8B527AB-003D-4F21-9366-8C4DE8D754A9}" destId="{D26AA369-0F14-48C0-BA24-210967785D5E}" srcOrd="2" destOrd="0" presId="urn:microsoft.com/office/officeart/2018/5/layout/CenteredIconLabelDescriptionList"/>
    <dgm:cxn modelId="{A2CEFBEC-6837-42ED-8EF7-C2B50DAE228F}" type="presParOf" srcId="{E8B527AB-003D-4F21-9366-8C4DE8D754A9}" destId="{828D99E3-5C4D-4711-90D7-939289A25BE0}" srcOrd="3" destOrd="0" presId="urn:microsoft.com/office/officeart/2018/5/layout/CenteredIconLabelDescriptionList"/>
    <dgm:cxn modelId="{E7A56FB4-9957-40FE-B43B-64C5869CA245}" type="presParOf" srcId="{E8B527AB-003D-4F21-9366-8C4DE8D754A9}" destId="{DDB349EE-3634-401B-B1F5-A09C7F25E862}" srcOrd="4" destOrd="0" presId="urn:microsoft.com/office/officeart/2018/5/layout/CenteredIconLabelDescriptionList"/>
    <dgm:cxn modelId="{0093DDE8-9565-413E-871C-BB706A257B99}" type="presParOf" srcId="{E4EFD2D7-D1D0-4542-8B7B-E8D6226B87F4}" destId="{0A4661E9-39DE-403B-B9D1-1030ECE2FFAD}" srcOrd="1" destOrd="0" presId="urn:microsoft.com/office/officeart/2018/5/layout/CenteredIconLabelDescriptionList"/>
    <dgm:cxn modelId="{5A914DA2-1E38-4CAD-94A6-59FD4D53667F}" type="presParOf" srcId="{E4EFD2D7-D1D0-4542-8B7B-E8D6226B87F4}" destId="{FEE04D43-8DF8-4E81-B0E1-BAF41BA47322}" srcOrd="2" destOrd="0" presId="urn:microsoft.com/office/officeart/2018/5/layout/CenteredIconLabelDescriptionList"/>
    <dgm:cxn modelId="{B0DFFB51-C5AC-4ED1-A6DA-3365BC60F900}" type="presParOf" srcId="{FEE04D43-8DF8-4E81-B0E1-BAF41BA47322}" destId="{3986F4FD-2C50-4EDA-BED9-08B67386A6B6}" srcOrd="0" destOrd="0" presId="urn:microsoft.com/office/officeart/2018/5/layout/CenteredIconLabelDescriptionList"/>
    <dgm:cxn modelId="{627E7035-84CF-4982-8D5E-8D476428AB9E}" type="presParOf" srcId="{FEE04D43-8DF8-4E81-B0E1-BAF41BA47322}" destId="{7B032755-8051-4AFF-81DE-E38BB7CED225}" srcOrd="1" destOrd="0" presId="urn:microsoft.com/office/officeart/2018/5/layout/CenteredIconLabelDescriptionList"/>
    <dgm:cxn modelId="{5B331B84-6822-4D40-A8C6-DBE34E7E0D57}" type="presParOf" srcId="{FEE04D43-8DF8-4E81-B0E1-BAF41BA47322}" destId="{7FA68AFE-1321-40D4-B94D-2BFA778F3668}" srcOrd="2" destOrd="0" presId="urn:microsoft.com/office/officeart/2018/5/layout/CenteredIconLabelDescriptionList"/>
    <dgm:cxn modelId="{5E7B6C43-12A1-4481-9830-87F92C6A4804}" type="presParOf" srcId="{FEE04D43-8DF8-4E81-B0E1-BAF41BA47322}" destId="{2B2F5BA7-39B7-4987-A45B-B5C51B4262F9}" srcOrd="3" destOrd="0" presId="urn:microsoft.com/office/officeart/2018/5/layout/CenteredIconLabelDescriptionList"/>
    <dgm:cxn modelId="{8EF8C021-A33F-4707-9EE5-0E7F27F909D0}" type="presParOf" srcId="{FEE04D43-8DF8-4E81-B0E1-BAF41BA47322}" destId="{C08578EA-C11C-4B61-B1BE-0CAB70F1AB6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5E229-556D-4015-8385-FDCE7DD78468}">
      <dsp:nvSpPr>
        <dsp:cNvPr id="0" name=""/>
        <dsp:cNvSpPr/>
      </dsp:nvSpPr>
      <dsp:spPr>
        <a:xfrm>
          <a:off x="1959228" y="17824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6AA369-0F14-48C0-BA24-210967785D5E}">
      <dsp:nvSpPr>
        <dsp:cNvPr id="0" name=""/>
        <dsp:cNvSpPr/>
      </dsp:nvSpPr>
      <dsp:spPr>
        <a:xfrm>
          <a:off x="555228" y="186994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Challenges Faced: </a:t>
          </a:r>
        </a:p>
      </dsp:txBody>
      <dsp:txXfrm>
        <a:off x="555228" y="1869943"/>
        <a:ext cx="4320000" cy="648000"/>
      </dsp:txXfrm>
    </dsp:sp>
    <dsp:sp modelId="{DDB349EE-3634-401B-B1F5-A09C7F25E862}">
      <dsp:nvSpPr>
        <dsp:cNvPr id="0" name=""/>
        <dsp:cNvSpPr/>
      </dsp:nvSpPr>
      <dsp:spPr>
        <a:xfrm>
          <a:off x="555228" y="2601521"/>
          <a:ext cx="4320000" cy="1755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Aligning the gears to ensure the gears always in contact</a:t>
          </a:r>
        </a:p>
        <a:p>
          <a:pPr marL="0" lvl="0" indent="0" algn="ctr" defTabSz="755650">
            <a:lnSpc>
              <a:spcPct val="90000"/>
            </a:lnSpc>
            <a:spcBef>
              <a:spcPct val="0"/>
            </a:spcBef>
            <a:spcAft>
              <a:spcPct val="35000"/>
            </a:spcAft>
            <a:buNone/>
          </a:pPr>
          <a:r>
            <a:rPr lang="en-US" sz="1700" kern="1200"/>
            <a:t>Determining the right amount of teeth per gear</a:t>
          </a:r>
        </a:p>
        <a:p>
          <a:pPr marL="0" lvl="0" indent="0" algn="ctr" defTabSz="755650">
            <a:lnSpc>
              <a:spcPct val="90000"/>
            </a:lnSpc>
            <a:spcBef>
              <a:spcPct val="0"/>
            </a:spcBef>
            <a:spcAft>
              <a:spcPct val="35000"/>
            </a:spcAft>
            <a:buNone/>
          </a:pPr>
          <a:r>
            <a:rPr lang="en-US" sz="1700" kern="1200"/>
            <a:t>Keeping the gears level</a:t>
          </a:r>
        </a:p>
      </dsp:txBody>
      <dsp:txXfrm>
        <a:off x="555228" y="2601521"/>
        <a:ext cx="4320000" cy="1755652"/>
      </dsp:txXfrm>
    </dsp:sp>
    <dsp:sp modelId="{3986F4FD-2C50-4EDA-BED9-08B67386A6B6}">
      <dsp:nvSpPr>
        <dsp:cNvPr id="0" name=""/>
        <dsp:cNvSpPr/>
      </dsp:nvSpPr>
      <dsp:spPr>
        <a:xfrm>
          <a:off x="7035228" y="17824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A68AFE-1321-40D4-B94D-2BFA778F3668}">
      <dsp:nvSpPr>
        <dsp:cNvPr id="0" name=""/>
        <dsp:cNvSpPr/>
      </dsp:nvSpPr>
      <dsp:spPr>
        <a:xfrm>
          <a:off x="5631228" y="186994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Reliability:</a:t>
          </a:r>
        </a:p>
      </dsp:txBody>
      <dsp:txXfrm>
        <a:off x="5631228" y="1869943"/>
        <a:ext cx="4320000" cy="648000"/>
      </dsp:txXfrm>
    </dsp:sp>
    <dsp:sp modelId="{C08578EA-C11C-4B61-B1BE-0CAB70F1AB63}">
      <dsp:nvSpPr>
        <dsp:cNvPr id="0" name=""/>
        <dsp:cNvSpPr/>
      </dsp:nvSpPr>
      <dsp:spPr>
        <a:xfrm>
          <a:off x="5631228" y="2601521"/>
          <a:ext cx="4320000" cy="1755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All components of the rotational base are properly assembled and can easily be taken apart if problems occurred with a component</a:t>
          </a:r>
        </a:p>
        <a:p>
          <a:pPr marL="0" lvl="0" indent="0" algn="ctr" defTabSz="755650">
            <a:lnSpc>
              <a:spcPct val="90000"/>
            </a:lnSpc>
            <a:spcBef>
              <a:spcPct val="0"/>
            </a:spcBef>
            <a:spcAft>
              <a:spcPct val="35000"/>
            </a:spcAft>
            <a:buNone/>
          </a:pPr>
          <a:r>
            <a:rPr lang="en-US" sz="1700" kern="1200"/>
            <a:t>The gears may have to be checked to make sure they're aligned and to make sure the bearing is obstructing the motion of the gears before the process begins</a:t>
          </a:r>
        </a:p>
      </dsp:txBody>
      <dsp:txXfrm>
        <a:off x="5631228" y="2601521"/>
        <a:ext cx="4320000" cy="175565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4800F-2DC9-409A-B483-D23234A1E78B}" type="datetimeFigureOut">
              <a:rPr lang="en-US" smtClean="0"/>
              <a:t>4/28/2021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0EE345-CE50-4DCD-970F-086DEE8CC5F6}" type="slidenum">
              <a:rPr lang="en-US" smtClean="0"/>
              <a:t>‹#›</a:t>
            </a:fld>
            <a:endParaRPr lang="en-US"/>
          </a:p>
        </p:txBody>
      </p:sp>
    </p:spTree>
    <p:extLst>
      <p:ext uri="{BB962C8B-B14F-4D97-AF65-F5344CB8AC3E}">
        <p14:creationId xmlns:p14="http://schemas.microsoft.com/office/powerpoint/2010/main" val="139574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0EE345-CE50-4DCD-970F-086DEE8CC5F6}" type="slidenum">
              <a:rPr lang="en-US" smtClean="0"/>
              <a:t>6</a:t>
            </a:fld>
            <a:endParaRPr lang="en-US"/>
          </a:p>
        </p:txBody>
      </p:sp>
    </p:spTree>
    <p:extLst>
      <p:ext uri="{BB962C8B-B14F-4D97-AF65-F5344CB8AC3E}">
        <p14:creationId xmlns:p14="http://schemas.microsoft.com/office/powerpoint/2010/main" val="2057316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0EE345-CE50-4DCD-970F-086DEE8CC5F6}" type="slidenum">
              <a:rPr lang="en-US" smtClean="0"/>
              <a:t>21</a:t>
            </a:fld>
            <a:endParaRPr lang="en-US"/>
          </a:p>
        </p:txBody>
      </p:sp>
    </p:spTree>
    <p:extLst>
      <p:ext uri="{BB962C8B-B14F-4D97-AF65-F5344CB8AC3E}">
        <p14:creationId xmlns:p14="http://schemas.microsoft.com/office/powerpoint/2010/main" val="3971239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6F6DA-4548-47A8-A8B3-344E4EE2B7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B60F5-FC5E-4990-A179-C257F216D0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5A5630-08F1-49AE-84BE-5CDF1CE43BE3}"/>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5" name="Footer Placeholder 4">
            <a:extLst>
              <a:ext uri="{FF2B5EF4-FFF2-40B4-BE49-F238E27FC236}">
                <a16:creationId xmlns:a16="http://schemas.microsoft.com/office/drawing/2014/main" id="{307C7CED-4718-429D-BD4D-FAD3937A1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9151F-69A9-49C3-9A2C-2B0B2070D387}"/>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614143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8413-6FC2-498C-974A-09ECFC6A60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DAA9ED-5B8E-4BA5-ABA5-1F08FD307C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46A3-E00F-442C-9A16-2012F492F3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9A706E-1D67-4545-9D37-CB5EF4E684CA}"/>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6" name="Footer Placeholder 5">
            <a:extLst>
              <a:ext uri="{FF2B5EF4-FFF2-40B4-BE49-F238E27FC236}">
                <a16:creationId xmlns:a16="http://schemas.microsoft.com/office/drawing/2014/main" id="{4096D9FF-FD40-44BB-870B-547261E89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5D1FF-0099-46F2-9070-0A1D2A0EF922}"/>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1851654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A9C8-103B-42FF-986E-A59A46B177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242982-B586-443D-B69C-E175FCF3EC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30E09-3B48-413A-8DB7-08862ECA9ACC}"/>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5" name="Footer Placeholder 4">
            <a:extLst>
              <a:ext uri="{FF2B5EF4-FFF2-40B4-BE49-F238E27FC236}">
                <a16:creationId xmlns:a16="http://schemas.microsoft.com/office/drawing/2014/main" id="{90096ED7-AB33-422D-BE11-D2F889B15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8CE81-7963-4C18-8BC1-1793D33D32AD}"/>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3960753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60D579-4230-4DCF-B1C1-67420D31B7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241266-1D63-4F69-B217-8452388930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87835-7BA7-46FF-B746-153500DF2870}"/>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5" name="Footer Placeholder 4">
            <a:extLst>
              <a:ext uri="{FF2B5EF4-FFF2-40B4-BE49-F238E27FC236}">
                <a16:creationId xmlns:a16="http://schemas.microsoft.com/office/drawing/2014/main" id="{21121141-F006-4280-B150-9E48CF5AA4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BB285-8C26-4AAD-B57B-B9B334684DE3}"/>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302011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CD405-E12D-498F-991B-3EFA804F73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A9AA10-F22C-4BD2-B9E5-345DF5384B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025AC-EFC6-4E19-9652-F32E51632AC3}"/>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5" name="Footer Placeholder 4">
            <a:extLst>
              <a:ext uri="{FF2B5EF4-FFF2-40B4-BE49-F238E27FC236}">
                <a16:creationId xmlns:a16="http://schemas.microsoft.com/office/drawing/2014/main" id="{E6E565FF-C17F-4EAC-8DD4-4B66432B2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4D6FE6-912C-4B8E-8218-09B7EA0680AA}"/>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2510926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5E8F4-6F92-4B09-A6F6-9BE045A232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E9F245-3713-421B-8489-1B50D3F2980D}"/>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4" name="Footer Placeholder 3">
            <a:extLst>
              <a:ext uri="{FF2B5EF4-FFF2-40B4-BE49-F238E27FC236}">
                <a16:creationId xmlns:a16="http://schemas.microsoft.com/office/drawing/2014/main" id="{EEF45AE9-15EA-4063-9307-CA327BEF22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7CBE2B-08F7-41EC-8E59-D69B1526C996}"/>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129653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AA558-8AB3-4AEF-8A33-821D0CC0E8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5080BE-5A67-4523-8D39-A274ACC470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2A87C7-10A7-4C26-888B-71B4B3703C18}"/>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5" name="Footer Placeholder 4">
            <a:extLst>
              <a:ext uri="{FF2B5EF4-FFF2-40B4-BE49-F238E27FC236}">
                <a16:creationId xmlns:a16="http://schemas.microsoft.com/office/drawing/2014/main" id="{8E657653-5E45-48F8-BA55-7BF72BF4C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C1B07-8F66-4BCB-9027-0635A0416A63}"/>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706467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07A1-EC59-47A4-A382-48D5B4F40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DB806-2251-4D1C-B9F9-DF4CEF1EEA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1A8067-1004-421C-9FB4-6E8524A2DD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AA1078-011A-4725-B242-A96F1F6A586C}"/>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6" name="Footer Placeholder 5">
            <a:extLst>
              <a:ext uri="{FF2B5EF4-FFF2-40B4-BE49-F238E27FC236}">
                <a16:creationId xmlns:a16="http://schemas.microsoft.com/office/drawing/2014/main" id="{6F8CFB4C-B9F5-485F-8262-9635752C0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15C39E-BAE5-4654-BEBE-BCE6A6E2938C}"/>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2363365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CE03E-4300-4D75-97D8-5A1E1D75A4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48100A-E4B8-4B75-9FA0-E446A14C5F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D409E1-C4A8-47ED-BFC8-4190D0BD94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01092E-2DED-4E0E-AC04-562C1550DA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517C5-4072-4663-B003-4133709FEB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F85331-364F-4547-AAE6-C6E5EB86FB57}"/>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8" name="Footer Placeholder 7">
            <a:extLst>
              <a:ext uri="{FF2B5EF4-FFF2-40B4-BE49-F238E27FC236}">
                <a16:creationId xmlns:a16="http://schemas.microsoft.com/office/drawing/2014/main" id="{13FC60BA-2C68-427E-A3A7-7DA59FE25A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F8D288-7FF0-4978-95BD-2334B0109261}"/>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9195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5DC7-A70B-4389-9261-E586CDF998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32D5DA-A071-401D-9EB7-B1E71913572A}"/>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4" name="Footer Placeholder 3">
            <a:extLst>
              <a:ext uri="{FF2B5EF4-FFF2-40B4-BE49-F238E27FC236}">
                <a16:creationId xmlns:a16="http://schemas.microsoft.com/office/drawing/2014/main" id="{3B86D64F-718F-41C6-8E84-FF6507E4B6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8E8478-9A65-4B96-82D3-6C5CCE6DD169}"/>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2158396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1A40B-83A4-4B15-A92C-42ED900715DC}"/>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3" name="Footer Placeholder 2">
            <a:extLst>
              <a:ext uri="{FF2B5EF4-FFF2-40B4-BE49-F238E27FC236}">
                <a16:creationId xmlns:a16="http://schemas.microsoft.com/office/drawing/2014/main" id="{38AE3B24-8561-4874-AD66-82C2FF3F0C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EABE8B-84D3-461F-97FE-D0186521A5AF}"/>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3779149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7FCA4-9F2B-4072-BA42-9D228F00E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71BCC1-5FD7-4280-9735-621758BDD7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12B526-CDF0-4517-84AF-886038D420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F9E2B-2E3B-4719-A995-1EED83719E09}"/>
              </a:ext>
            </a:extLst>
          </p:cNvPr>
          <p:cNvSpPr>
            <a:spLocks noGrp="1"/>
          </p:cNvSpPr>
          <p:nvPr>
            <p:ph type="dt" sz="half" idx="10"/>
          </p:nvPr>
        </p:nvSpPr>
        <p:spPr/>
        <p:txBody>
          <a:bodyPr/>
          <a:lstStyle/>
          <a:p>
            <a:fld id="{9642F327-C66B-4359-B4C8-F10D84533D4D}" type="datetimeFigureOut">
              <a:rPr lang="en-US" smtClean="0"/>
              <a:t>4/28/2021</a:t>
            </a:fld>
            <a:endParaRPr lang="en-US"/>
          </a:p>
        </p:txBody>
      </p:sp>
      <p:sp>
        <p:nvSpPr>
          <p:cNvPr id="6" name="Footer Placeholder 5">
            <a:extLst>
              <a:ext uri="{FF2B5EF4-FFF2-40B4-BE49-F238E27FC236}">
                <a16:creationId xmlns:a16="http://schemas.microsoft.com/office/drawing/2014/main" id="{ED4BCF03-B8B2-4EB0-B09A-573D1CD00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1AAEC-6394-4A22-9C58-FE4C0C3D9D9A}"/>
              </a:ext>
            </a:extLst>
          </p:cNvPr>
          <p:cNvSpPr>
            <a:spLocks noGrp="1"/>
          </p:cNvSpPr>
          <p:nvPr>
            <p:ph type="sldNum" sz="quarter" idx="12"/>
          </p:nvPr>
        </p:nvSpPr>
        <p:spPr/>
        <p:txBody>
          <a:bodyPr/>
          <a:lstStyle/>
          <a:p>
            <a:fld id="{7F2ACC16-C72A-4443-992F-14DB2E523D60}" type="slidenum">
              <a:rPr lang="en-US" smtClean="0"/>
              <a:t>‹#›</a:t>
            </a:fld>
            <a:endParaRPr lang="en-US"/>
          </a:p>
        </p:txBody>
      </p:sp>
    </p:spTree>
    <p:extLst>
      <p:ext uri="{BB962C8B-B14F-4D97-AF65-F5344CB8AC3E}">
        <p14:creationId xmlns:p14="http://schemas.microsoft.com/office/powerpoint/2010/main" val="2666496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329159-2A98-4181-9E57-4F09694BDD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42E837-B690-478C-8273-F29BC6DAAC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D0934-15C1-4837-A993-DD778FBD4E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F327-C66B-4359-B4C8-F10D84533D4D}" type="datetimeFigureOut">
              <a:rPr lang="en-US" smtClean="0"/>
              <a:t>4/28/2021</a:t>
            </a:fld>
            <a:endParaRPr lang="en-US"/>
          </a:p>
        </p:txBody>
      </p:sp>
      <p:sp>
        <p:nvSpPr>
          <p:cNvPr id="5" name="Footer Placeholder 4">
            <a:extLst>
              <a:ext uri="{FF2B5EF4-FFF2-40B4-BE49-F238E27FC236}">
                <a16:creationId xmlns:a16="http://schemas.microsoft.com/office/drawing/2014/main" id="{3EBAE3D8-03BF-46D8-BC63-BB84BC112C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C6A330-57E0-42F0-BFCE-7F9377E15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ACC16-C72A-4443-992F-14DB2E523D60}" type="slidenum">
              <a:rPr lang="en-US" smtClean="0"/>
              <a:t>‹#›</a:t>
            </a:fld>
            <a:endParaRPr lang="en-US"/>
          </a:p>
        </p:txBody>
      </p:sp>
    </p:spTree>
    <p:extLst>
      <p:ext uri="{BB962C8B-B14F-4D97-AF65-F5344CB8AC3E}">
        <p14:creationId xmlns:p14="http://schemas.microsoft.com/office/powerpoint/2010/main" val="2670115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youtu.be/IfsVF-qi-3Q"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C153-B1FE-437C-94DF-54D7D25046A0}"/>
              </a:ext>
            </a:extLst>
          </p:cNvPr>
          <p:cNvSpPr>
            <a:spLocks noGrp="1"/>
          </p:cNvSpPr>
          <p:nvPr>
            <p:ph type="ctrTitle"/>
          </p:nvPr>
        </p:nvSpPr>
        <p:spPr>
          <a:xfrm>
            <a:off x="1524000" y="436563"/>
            <a:ext cx="9144000" cy="2387600"/>
          </a:xfrm>
        </p:spPr>
        <p:txBody>
          <a:bodyPr>
            <a:normAutofit/>
          </a:bodyPr>
          <a:lstStyle/>
          <a:p>
            <a:r>
              <a:rPr lang="en-US" sz="7200"/>
              <a:t>Water Sampler Project</a:t>
            </a:r>
            <a:endParaRPr lang="en-US" sz="7200">
              <a:cs typeface="Calibri Light"/>
            </a:endParaRPr>
          </a:p>
        </p:txBody>
      </p:sp>
      <p:sp>
        <p:nvSpPr>
          <p:cNvPr id="3" name="Subtitle 2">
            <a:extLst>
              <a:ext uri="{FF2B5EF4-FFF2-40B4-BE49-F238E27FC236}">
                <a16:creationId xmlns:a16="http://schemas.microsoft.com/office/drawing/2014/main" id="{691A22F6-A4F6-4EC5-BD09-B4A67F26E6EB}"/>
              </a:ext>
            </a:extLst>
          </p:cNvPr>
          <p:cNvSpPr>
            <a:spLocks noGrp="1"/>
          </p:cNvSpPr>
          <p:nvPr>
            <p:ph type="subTitle" idx="1"/>
          </p:nvPr>
        </p:nvSpPr>
        <p:spPr/>
        <p:txBody>
          <a:bodyPr vert="horz" lIns="91440" tIns="45720" rIns="91440" bIns="45720" rtlCol="0" anchor="t">
            <a:normAutofit/>
          </a:bodyPr>
          <a:lstStyle/>
          <a:p>
            <a:r>
              <a:rPr lang="en-US">
                <a:cs typeface="Calibri"/>
              </a:rPr>
              <a:t>Group C members:</a:t>
            </a:r>
          </a:p>
          <a:p>
            <a:r>
              <a:rPr lang="en-US">
                <a:cs typeface="Calibri"/>
              </a:rPr>
              <a:t>Grant Eyer, Joshua Hagan, Christian Gratz, Dorian Lewis, and Garrett Matheny</a:t>
            </a:r>
          </a:p>
        </p:txBody>
      </p:sp>
    </p:spTree>
    <p:extLst>
      <p:ext uri="{BB962C8B-B14F-4D97-AF65-F5344CB8AC3E}">
        <p14:creationId xmlns:p14="http://schemas.microsoft.com/office/powerpoint/2010/main" val="356610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143B78-58A8-454B-999A-8951EBA28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459" y="1323975"/>
            <a:ext cx="10085295" cy="5534025"/>
          </a:xfrm>
          <a:prstGeom prst="rect">
            <a:avLst/>
          </a:prstGeom>
        </p:spPr>
      </p:pic>
      <p:sp>
        <p:nvSpPr>
          <p:cNvPr id="2" name="TextBox 1">
            <a:extLst>
              <a:ext uri="{FF2B5EF4-FFF2-40B4-BE49-F238E27FC236}">
                <a16:creationId xmlns:a16="http://schemas.microsoft.com/office/drawing/2014/main" id="{D342ACDD-14F4-42B6-A830-E9A66E6A1307}"/>
              </a:ext>
            </a:extLst>
          </p:cNvPr>
          <p:cNvSpPr txBox="1"/>
          <p:nvPr/>
        </p:nvSpPr>
        <p:spPr>
          <a:xfrm>
            <a:off x="923925" y="352425"/>
            <a:ext cx="989647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Calibri Light"/>
              </a:rPr>
              <a:t>Prototype</a:t>
            </a:r>
            <a:endParaRPr lang="en-US" sz="4400"/>
          </a:p>
        </p:txBody>
      </p:sp>
    </p:spTree>
    <p:extLst>
      <p:ext uri="{BB962C8B-B14F-4D97-AF65-F5344CB8AC3E}">
        <p14:creationId xmlns:p14="http://schemas.microsoft.com/office/powerpoint/2010/main" val="325060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BFCCBB-31FC-470A-AA51-5415001C9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70033" y="2167759"/>
            <a:ext cx="5360274" cy="4020207"/>
          </a:xfrm>
          <a:prstGeom prst="rect">
            <a:avLst/>
          </a:prstGeom>
        </p:spPr>
      </p:pic>
      <p:pic>
        <p:nvPicPr>
          <p:cNvPr id="5" name="Picture 4">
            <a:extLst>
              <a:ext uri="{FF2B5EF4-FFF2-40B4-BE49-F238E27FC236}">
                <a16:creationId xmlns:a16="http://schemas.microsoft.com/office/drawing/2014/main" id="{511483EA-8E23-4E55-BE33-EFEB438F0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350174" y="2167761"/>
            <a:ext cx="5360274" cy="4020206"/>
          </a:xfrm>
          <a:prstGeom prst="rect">
            <a:avLst/>
          </a:prstGeom>
        </p:spPr>
      </p:pic>
      <p:pic>
        <p:nvPicPr>
          <p:cNvPr id="7" name="Picture 6">
            <a:extLst>
              <a:ext uri="{FF2B5EF4-FFF2-40B4-BE49-F238E27FC236}">
                <a16:creationId xmlns:a16="http://schemas.microsoft.com/office/drawing/2014/main" id="{2677E991-1FE9-4F28-B529-CA2CDE025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436068" y="2102070"/>
            <a:ext cx="5360277" cy="4151586"/>
          </a:xfrm>
          <a:prstGeom prst="rect">
            <a:avLst/>
          </a:prstGeom>
        </p:spPr>
      </p:pic>
      <p:sp>
        <p:nvSpPr>
          <p:cNvPr id="6" name="Title 1">
            <a:extLst>
              <a:ext uri="{FF2B5EF4-FFF2-40B4-BE49-F238E27FC236}">
                <a16:creationId xmlns:a16="http://schemas.microsoft.com/office/drawing/2014/main" id="{6D6583A1-6EDA-48EF-B1DC-DAFCF0AD84F8}"/>
              </a:ext>
            </a:extLst>
          </p:cNvPr>
          <p:cNvSpPr txBox="1">
            <a:spLocks/>
          </p:cNvSpPr>
          <p:nvPr/>
        </p:nvSpPr>
        <p:spPr>
          <a:xfrm>
            <a:off x="511629" y="4289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Sampler Stand Gear Components</a:t>
            </a:r>
          </a:p>
        </p:txBody>
      </p:sp>
    </p:spTree>
    <p:extLst>
      <p:ext uri="{BB962C8B-B14F-4D97-AF65-F5344CB8AC3E}">
        <p14:creationId xmlns:p14="http://schemas.microsoft.com/office/powerpoint/2010/main" val="354886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AC26D2FB-C4E4-46BD-BFFC-EB2A36205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8004" y="2206427"/>
            <a:ext cx="1806097" cy="2956816"/>
          </a:xfrm>
          <a:prstGeom prst="rect">
            <a:avLst/>
          </a:prstGeom>
        </p:spPr>
      </p:pic>
      <p:pic>
        <p:nvPicPr>
          <p:cNvPr id="6" name="Picture 5" descr="Diagram&#10;&#10;Description automatically generated">
            <a:extLst>
              <a:ext uri="{FF2B5EF4-FFF2-40B4-BE49-F238E27FC236}">
                <a16:creationId xmlns:a16="http://schemas.microsoft.com/office/drawing/2014/main" id="{05AA2039-C87A-4293-98E4-0BDBC230B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472" y="3420777"/>
            <a:ext cx="2712955" cy="1455546"/>
          </a:xfrm>
          <a:prstGeom prst="rect">
            <a:avLst/>
          </a:prstGeom>
        </p:spPr>
      </p:pic>
      <p:cxnSp>
        <p:nvCxnSpPr>
          <p:cNvPr id="49" name="Straight Connector 48">
            <a:extLst>
              <a:ext uri="{FF2B5EF4-FFF2-40B4-BE49-F238E27FC236}">
                <a16:creationId xmlns:a16="http://schemas.microsoft.com/office/drawing/2014/main" id="{A1A9B4A4-9ED1-4554-AB52-8AC05F4ACFA8}"/>
              </a:ext>
            </a:extLst>
          </p:cNvPr>
          <p:cNvCxnSpPr>
            <a:cxnSpLocks/>
          </p:cNvCxnSpPr>
          <p:nvPr/>
        </p:nvCxnSpPr>
        <p:spPr>
          <a:xfrm flipV="1">
            <a:off x="6490855" y="3401291"/>
            <a:ext cx="0" cy="19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8935D5A-30F3-43B5-B237-08B22A584D5F}"/>
              </a:ext>
            </a:extLst>
          </p:cNvPr>
          <p:cNvCxnSpPr>
            <a:cxnSpLocks/>
          </p:cNvCxnSpPr>
          <p:nvPr/>
        </p:nvCxnSpPr>
        <p:spPr>
          <a:xfrm flipV="1">
            <a:off x="4918364" y="3747655"/>
            <a:ext cx="0" cy="12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2A6DBD9-45BD-4032-8376-C82A93DFC788}"/>
              </a:ext>
            </a:extLst>
          </p:cNvPr>
          <p:cNvCxnSpPr/>
          <p:nvPr/>
        </p:nvCxnSpPr>
        <p:spPr>
          <a:xfrm flipV="1">
            <a:off x="6490855" y="2206427"/>
            <a:ext cx="0" cy="1226127"/>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1292A70-A0AE-4A8E-8465-4690F2DFCD8D}"/>
              </a:ext>
            </a:extLst>
          </p:cNvPr>
          <p:cNvCxnSpPr/>
          <p:nvPr/>
        </p:nvCxnSpPr>
        <p:spPr>
          <a:xfrm flipH="1">
            <a:off x="4031673" y="2206427"/>
            <a:ext cx="2459182"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B32C832-2D4C-465C-AEE2-34A69B0CA542}"/>
              </a:ext>
            </a:extLst>
          </p:cNvPr>
          <p:cNvCxnSpPr/>
          <p:nvPr/>
        </p:nvCxnSpPr>
        <p:spPr>
          <a:xfrm flipV="1">
            <a:off x="4038600" y="2206427"/>
            <a:ext cx="0" cy="114209"/>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348BAFB-A2E9-42F9-85A3-0533E634B52F}"/>
              </a:ext>
            </a:extLst>
          </p:cNvPr>
          <p:cNvCxnSpPr/>
          <p:nvPr/>
        </p:nvCxnSpPr>
        <p:spPr>
          <a:xfrm>
            <a:off x="6490855" y="4876323"/>
            <a:ext cx="0" cy="339913"/>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2B3D977-BFBA-433B-BB83-EDCD3D7E0FC1}"/>
              </a:ext>
            </a:extLst>
          </p:cNvPr>
          <p:cNvCxnSpPr>
            <a:cxnSpLocks/>
          </p:cNvCxnSpPr>
          <p:nvPr/>
        </p:nvCxnSpPr>
        <p:spPr>
          <a:xfrm flipH="1">
            <a:off x="4087091" y="5216236"/>
            <a:ext cx="2403766"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A8FC9F3B-A55A-4B2A-9FC3-027AF42C275C}"/>
              </a:ext>
            </a:extLst>
          </p:cNvPr>
          <p:cNvCxnSpPr>
            <a:cxnSpLocks/>
          </p:cNvCxnSpPr>
          <p:nvPr/>
        </p:nvCxnSpPr>
        <p:spPr>
          <a:xfrm flipV="1">
            <a:off x="4211052" y="5039360"/>
            <a:ext cx="0" cy="176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7D76EA3-58C5-4A03-88F2-96E9B16C4975}"/>
              </a:ext>
            </a:extLst>
          </p:cNvPr>
          <p:cNvCxnSpPr>
            <a:cxnSpLocks/>
          </p:cNvCxnSpPr>
          <p:nvPr/>
        </p:nvCxnSpPr>
        <p:spPr>
          <a:xfrm>
            <a:off x="4918364" y="3679922"/>
            <a:ext cx="931108" cy="67733"/>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FEC12E5-EE1C-4129-980C-389D96961C41}"/>
              </a:ext>
            </a:extLst>
          </p:cNvPr>
          <p:cNvCxnSpPr/>
          <p:nvPr/>
        </p:nvCxnSpPr>
        <p:spPr>
          <a:xfrm flipH="1" flipV="1">
            <a:off x="4918364" y="3830782"/>
            <a:ext cx="931108" cy="103909"/>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E2D81002-21AC-4AAA-9B6B-5D49843AFD38}"/>
              </a:ext>
            </a:extLst>
          </p:cNvPr>
          <p:cNvCxnSpPr/>
          <p:nvPr/>
        </p:nvCxnSpPr>
        <p:spPr>
          <a:xfrm flipH="1" flipV="1">
            <a:off x="4918364" y="3948545"/>
            <a:ext cx="931108" cy="58255"/>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201C0BD8-DBF7-492B-8487-C29333A12FC2}"/>
              </a:ext>
            </a:extLst>
          </p:cNvPr>
          <p:cNvCxnSpPr>
            <a:endCxn id="6" idx="1"/>
          </p:cNvCxnSpPr>
          <p:nvPr/>
        </p:nvCxnSpPr>
        <p:spPr>
          <a:xfrm flipV="1">
            <a:off x="4918364" y="4148550"/>
            <a:ext cx="931108" cy="126054"/>
          </a:xfrm>
          <a:prstGeom prst="line">
            <a:avLst/>
          </a:prstGeom>
        </p:spPr>
        <p:style>
          <a:lnRef idx="1">
            <a:schemeClr val="dk1"/>
          </a:lnRef>
          <a:fillRef idx="0">
            <a:schemeClr val="dk1"/>
          </a:fillRef>
          <a:effectRef idx="0">
            <a:schemeClr val="dk1"/>
          </a:effectRef>
          <a:fontRef idx="minor">
            <a:schemeClr val="tx1"/>
          </a:fontRef>
        </p:style>
      </p:cxnSp>
      <p:sp>
        <p:nvSpPr>
          <p:cNvPr id="16" name="Title 1">
            <a:extLst>
              <a:ext uri="{FF2B5EF4-FFF2-40B4-BE49-F238E27FC236}">
                <a16:creationId xmlns:a16="http://schemas.microsoft.com/office/drawing/2014/main" id="{E24C821E-5A0A-46DB-81C7-F6CF26DBC172}"/>
              </a:ext>
            </a:extLst>
          </p:cNvPr>
          <p:cNvSpPr txBox="1">
            <a:spLocks/>
          </p:cNvSpPr>
          <p:nvPr/>
        </p:nvSpPr>
        <p:spPr>
          <a:xfrm>
            <a:off x="838200" y="54095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Sampler Stand Schematic</a:t>
            </a:r>
          </a:p>
        </p:txBody>
      </p:sp>
    </p:spTree>
    <p:extLst>
      <p:ext uri="{BB962C8B-B14F-4D97-AF65-F5344CB8AC3E}">
        <p14:creationId xmlns:p14="http://schemas.microsoft.com/office/powerpoint/2010/main" val="3662574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5A43-0B9A-494F-8F69-62CD44B86BF2}"/>
              </a:ext>
            </a:extLst>
          </p:cNvPr>
          <p:cNvSpPr>
            <a:spLocks noGrp="1"/>
          </p:cNvSpPr>
          <p:nvPr>
            <p:ph type="title"/>
          </p:nvPr>
        </p:nvSpPr>
        <p:spPr>
          <a:xfrm>
            <a:off x="838200" y="-42203"/>
            <a:ext cx="10515600" cy="1406769"/>
          </a:xfrm>
        </p:spPr>
        <p:txBody>
          <a:bodyPr/>
          <a:lstStyle/>
          <a:p>
            <a:pPr algn="ctr"/>
            <a:r>
              <a:rPr lang="en-US">
                <a:cs typeface="Calibri"/>
              </a:rPr>
              <a:t>Mathematical model</a:t>
            </a:r>
            <a:endParaRPr lang="en-US"/>
          </a:p>
        </p:txBody>
      </p:sp>
      <p:graphicFrame>
        <p:nvGraphicFramePr>
          <p:cNvPr id="4" name="Chart 3">
            <a:extLst>
              <a:ext uri="{FF2B5EF4-FFF2-40B4-BE49-F238E27FC236}">
                <a16:creationId xmlns:a16="http://schemas.microsoft.com/office/drawing/2014/main" id="{593CB870-1A64-4A5D-B1D8-C857882A2570}"/>
              </a:ext>
            </a:extLst>
          </p:cNvPr>
          <p:cNvGraphicFramePr>
            <a:graphicFrameLocks/>
          </p:cNvGraphicFramePr>
          <p:nvPr>
            <p:extLst>
              <p:ext uri="{D42A27DB-BD31-4B8C-83A1-F6EECF244321}">
                <p14:modId xmlns:p14="http://schemas.microsoft.com/office/powerpoint/2010/main" val="744553341"/>
              </p:ext>
            </p:extLst>
          </p:nvPr>
        </p:nvGraphicFramePr>
        <p:xfrm>
          <a:off x="5799486" y="900332"/>
          <a:ext cx="5973414" cy="5198786"/>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5F948E2F-0C74-42EA-9834-C6C21878D3C7}"/>
              </a:ext>
            </a:extLst>
          </p:cNvPr>
          <p:cNvSpPr/>
          <p:nvPr/>
        </p:nvSpPr>
        <p:spPr>
          <a:xfrm>
            <a:off x="5630562" y="1142151"/>
            <a:ext cx="6561438" cy="3569480"/>
          </a:xfrm>
          <a:prstGeom prst="rect">
            <a:avLst/>
          </a:prstGeom>
          <a:solidFill>
            <a:srgbClr val="FF000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6" name="Rectangle 5">
            <a:extLst>
              <a:ext uri="{FF2B5EF4-FFF2-40B4-BE49-F238E27FC236}">
                <a16:creationId xmlns:a16="http://schemas.microsoft.com/office/drawing/2014/main" id="{7D184D0B-00F0-4BAF-B445-26991A086D15}"/>
              </a:ext>
            </a:extLst>
          </p:cNvPr>
          <p:cNvSpPr/>
          <p:nvPr/>
        </p:nvSpPr>
        <p:spPr>
          <a:xfrm>
            <a:off x="5670478" y="4711631"/>
            <a:ext cx="6480896" cy="628701"/>
          </a:xfrm>
          <a:prstGeom prst="rect">
            <a:avLst/>
          </a:prstGeom>
          <a:solidFill>
            <a:schemeClr val="accent6">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171450" indent="-171450" algn="l">
              <a:buFont typeface="Arial" panose="020B0604020202020204" pitchFamily="34" charset="0"/>
              <a:buChar char="•"/>
            </a:pPr>
            <a:endParaRPr lang="en-US" sz="1100"/>
          </a:p>
        </p:txBody>
      </p:sp>
      <p:sp>
        <p:nvSpPr>
          <p:cNvPr id="7" name="Content Placeholder 2">
            <a:extLst>
              <a:ext uri="{FF2B5EF4-FFF2-40B4-BE49-F238E27FC236}">
                <a16:creationId xmlns:a16="http://schemas.microsoft.com/office/drawing/2014/main" id="{93257045-4FBB-4173-8731-043FE7DDE52C}"/>
              </a:ext>
            </a:extLst>
          </p:cNvPr>
          <p:cNvSpPr txBox="1">
            <a:spLocks/>
          </p:cNvSpPr>
          <p:nvPr/>
        </p:nvSpPr>
        <p:spPr>
          <a:xfrm>
            <a:off x="762147" y="2083742"/>
            <a:ext cx="3339905" cy="283078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Above the 1200 gf*cm range is ground for a failure</a:t>
            </a:r>
          </a:p>
          <a:p>
            <a:r>
              <a:rPr lang="en-US">
                <a:cs typeface="Calibri"/>
              </a:rPr>
              <a:t>600 gf*cm is within a good margin</a:t>
            </a:r>
          </a:p>
          <a:p>
            <a:endParaRPr lang="en-US" sz="2000">
              <a:cs typeface="Calibri"/>
            </a:endParaRPr>
          </a:p>
          <a:p>
            <a:pPr marL="0" indent="0">
              <a:buNone/>
            </a:pPr>
            <a:endParaRPr lang="en-US" sz="2000">
              <a:cs typeface="Calibri"/>
            </a:endParaRPr>
          </a:p>
          <a:p>
            <a:endParaRPr lang="en-US" sz="2000">
              <a:cs typeface="Calibri"/>
            </a:endParaRPr>
          </a:p>
        </p:txBody>
      </p:sp>
    </p:spTree>
    <p:extLst>
      <p:ext uri="{BB962C8B-B14F-4D97-AF65-F5344CB8AC3E}">
        <p14:creationId xmlns:p14="http://schemas.microsoft.com/office/powerpoint/2010/main" val="2745114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DD572-067F-4DDF-828E-E2AABF8D14E3}"/>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400"/>
              <a:t>Rotational Base CAD Drawing</a:t>
            </a:r>
          </a:p>
        </p:txBody>
      </p:sp>
      <p:sp>
        <p:nvSpPr>
          <p:cNvPr id="18" name="Rectangle 1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BA59375-4A67-4A23-8611-2ED9DECEAF93}"/>
              </a:ext>
            </a:extLst>
          </p:cNvPr>
          <p:cNvSpPr txBox="1"/>
          <p:nvPr/>
        </p:nvSpPr>
        <p:spPr>
          <a:xfrm>
            <a:off x="438912" y="2512611"/>
            <a:ext cx="4832803" cy="366435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500" b="1"/>
              <a:t>Rotating Base:</a:t>
            </a:r>
            <a:r>
              <a:rPr lang="en-US" sz="1500"/>
              <a:t> consists of divider to separate sample containers and two designated positions for the cup to sit.  </a:t>
            </a:r>
          </a:p>
          <a:p>
            <a:pPr indent="-228600">
              <a:lnSpc>
                <a:spcPct val="90000"/>
              </a:lnSpc>
              <a:spcAft>
                <a:spcPts val="600"/>
              </a:spcAft>
              <a:buFont typeface="Arial" panose="020B0604020202020204" pitchFamily="34" charset="0"/>
              <a:buChar char="•"/>
            </a:pPr>
            <a:r>
              <a:rPr lang="en-US" sz="1500" b="1"/>
              <a:t>Gears:</a:t>
            </a:r>
            <a:r>
              <a:rPr lang="en-US" sz="1500"/>
              <a:t> Driving gear (larger gear) is connected to the stepper motor. The driven gear (smaller gear) is fastened to the bearing and the rotating base.</a:t>
            </a:r>
            <a:endParaRPr lang="en-US" sz="1500">
              <a:cs typeface="Calibri"/>
            </a:endParaRPr>
          </a:p>
          <a:p>
            <a:pPr indent="-228600">
              <a:lnSpc>
                <a:spcPct val="90000"/>
              </a:lnSpc>
              <a:spcAft>
                <a:spcPts val="600"/>
              </a:spcAft>
              <a:buFont typeface="Arial" panose="020B0604020202020204" pitchFamily="34" charset="0"/>
              <a:buChar char="•"/>
            </a:pPr>
            <a:r>
              <a:rPr lang="en-US" sz="1500" b="1"/>
              <a:t>Stepper Motor:</a:t>
            </a:r>
            <a:r>
              <a:rPr lang="en-US" sz="1500"/>
              <a:t> Attached to the driving gear (shown in grey).</a:t>
            </a:r>
            <a:endParaRPr lang="en-US" sz="1500">
              <a:cs typeface="Calibri"/>
            </a:endParaRPr>
          </a:p>
          <a:p>
            <a:pPr indent="-228600">
              <a:lnSpc>
                <a:spcPct val="90000"/>
              </a:lnSpc>
              <a:spcAft>
                <a:spcPts val="600"/>
              </a:spcAft>
              <a:buFont typeface="Arial" panose="020B0604020202020204" pitchFamily="34" charset="0"/>
              <a:buChar char="•"/>
            </a:pPr>
            <a:r>
              <a:rPr lang="en-US" sz="1500" b="1"/>
              <a:t>Bearing: </a:t>
            </a:r>
            <a:r>
              <a:rPr lang="en-US" sz="1500"/>
              <a:t>Attached to the work-holding piece (shown in red). </a:t>
            </a:r>
            <a:endParaRPr lang="en-US" sz="1500">
              <a:cs typeface="Calibri"/>
            </a:endParaRPr>
          </a:p>
          <a:p>
            <a:pPr indent="-228600">
              <a:lnSpc>
                <a:spcPct val="90000"/>
              </a:lnSpc>
              <a:spcAft>
                <a:spcPts val="600"/>
              </a:spcAft>
              <a:buFont typeface="Arial" panose="020B0604020202020204" pitchFamily="34" charset="0"/>
              <a:buChar char="•"/>
            </a:pPr>
            <a:r>
              <a:rPr lang="en-US" sz="1500" b="1"/>
              <a:t>Workholding Piece:</a:t>
            </a:r>
            <a:r>
              <a:rPr lang="en-US" sz="1500"/>
              <a:t> Provides an area for all components to function properly and will attach to the sampler stand using dowels.</a:t>
            </a:r>
            <a:endParaRPr lang="en-US" sz="1500">
              <a:cs typeface="Calibri"/>
            </a:endParaRPr>
          </a:p>
          <a:p>
            <a:pPr indent="-228600">
              <a:lnSpc>
                <a:spcPct val="90000"/>
              </a:lnSpc>
              <a:spcAft>
                <a:spcPts val="600"/>
              </a:spcAft>
              <a:buFont typeface="Arial" panose="020B0604020202020204" pitchFamily="34" charset="0"/>
              <a:buChar char="•"/>
            </a:pPr>
            <a:r>
              <a:rPr lang="en-US" sz="1500" b="1"/>
              <a:t>Bolt/Nut/Spacer:</a:t>
            </a:r>
            <a:r>
              <a:rPr lang="en-US" sz="1500"/>
              <a:t> Crucial to the fastening of the rotating base and driven gear. Also elevates the rotating base to ensure alignment between gears.</a:t>
            </a:r>
            <a:endParaRPr lang="en-US" sz="1500">
              <a:cs typeface="Calibri"/>
            </a:endParaRPr>
          </a:p>
        </p:txBody>
      </p:sp>
      <p:pic>
        <p:nvPicPr>
          <p:cNvPr id="8" name="Picture 8">
            <a:extLst>
              <a:ext uri="{FF2B5EF4-FFF2-40B4-BE49-F238E27FC236}">
                <a16:creationId xmlns:a16="http://schemas.microsoft.com/office/drawing/2014/main" id="{90D5F958-EB9E-419A-9DFC-8BE06B3EBF71}"/>
              </a:ext>
            </a:extLst>
          </p:cNvPr>
          <p:cNvPicPr>
            <a:picLocks noGrp="1" noChangeAspect="1"/>
          </p:cNvPicPr>
          <p:nvPr>
            <p:ph idx="1"/>
          </p:nvPr>
        </p:nvPicPr>
        <p:blipFill rotWithShape="1">
          <a:blip r:embed="rId2"/>
          <a:srcRect l="22672" t="20384" r="9582" b="8393"/>
          <a:stretch/>
        </p:blipFill>
        <p:spPr>
          <a:xfrm>
            <a:off x="6382610" y="3078227"/>
            <a:ext cx="5240667" cy="3099163"/>
          </a:xfrm>
        </p:spPr>
      </p:pic>
      <p:pic>
        <p:nvPicPr>
          <p:cNvPr id="9" name="Picture 9" descr="Graphical user interface, text&#10;&#10;Description automatically generated">
            <a:extLst>
              <a:ext uri="{FF2B5EF4-FFF2-40B4-BE49-F238E27FC236}">
                <a16:creationId xmlns:a16="http://schemas.microsoft.com/office/drawing/2014/main" id="{CE869EC1-E271-4BBA-A34A-CE3E5517741A}"/>
              </a:ext>
            </a:extLst>
          </p:cNvPr>
          <p:cNvPicPr>
            <a:picLocks noChangeAspect="1"/>
          </p:cNvPicPr>
          <p:nvPr/>
        </p:nvPicPr>
        <p:blipFill rotWithShape="1">
          <a:blip r:embed="rId3"/>
          <a:srcRect l="34091" t="35294" r="19008" b="20956"/>
          <a:stretch/>
        </p:blipFill>
        <p:spPr>
          <a:xfrm>
            <a:off x="6571989" y="392352"/>
            <a:ext cx="4873737" cy="2556601"/>
          </a:xfrm>
          <a:prstGeom prst="rect">
            <a:avLst/>
          </a:prstGeom>
        </p:spPr>
      </p:pic>
    </p:spTree>
    <p:extLst>
      <p:ext uri="{BB962C8B-B14F-4D97-AF65-F5344CB8AC3E}">
        <p14:creationId xmlns:p14="http://schemas.microsoft.com/office/powerpoint/2010/main" val="1172784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702111-D1D5-4225-809D-DDF7218B57D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Rotational Base Electrical Schematic</a:t>
            </a:r>
          </a:p>
        </p:txBody>
      </p:sp>
      <p:pic>
        <p:nvPicPr>
          <p:cNvPr id="31" name="Picture 31" descr="A picture containing diagram&#10;&#10;Description automatically generated">
            <a:extLst>
              <a:ext uri="{FF2B5EF4-FFF2-40B4-BE49-F238E27FC236}">
                <a16:creationId xmlns:a16="http://schemas.microsoft.com/office/drawing/2014/main" id="{8C95DD83-9706-43A8-9635-812EBEC2A0E2}"/>
              </a:ext>
            </a:extLst>
          </p:cNvPr>
          <p:cNvPicPr>
            <a:picLocks noGrp="1" noChangeAspect="1"/>
          </p:cNvPicPr>
          <p:nvPr>
            <p:ph idx="1"/>
          </p:nvPr>
        </p:nvPicPr>
        <p:blipFill rotWithShape="1">
          <a:blip r:embed="rId2"/>
          <a:srcRect l="44444" t="39179" r="23061" b="16045"/>
          <a:stretch/>
        </p:blipFill>
        <p:spPr>
          <a:xfrm>
            <a:off x="4435288" y="411982"/>
            <a:ext cx="7225748" cy="5600596"/>
          </a:xfrm>
          <a:prstGeom prst="rect">
            <a:avLst/>
          </a:prstGeom>
        </p:spPr>
      </p:pic>
    </p:spTree>
    <p:extLst>
      <p:ext uri="{BB962C8B-B14F-4D97-AF65-F5344CB8AC3E}">
        <p14:creationId xmlns:p14="http://schemas.microsoft.com/office/powerpoint/2010/main" val="2440776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ABFE404-8D65-4573-A3EF-6DF47793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CF74E85-1E19-4D77-95FA-3DC104BE11FD}"/>
              </a:ext>
            </a:extLst>
          </p:cNvPr>
          <p:cNvSpPr>
            <a:spLocks noGrp="1"/>
          </p:cNvSpPr>
          <p:nvPr>
            <p:ph type="title"/>
          </p:nvPr>
        </p:nvSpPr>
        <p:spPr>
          <a:xfrm>
            <a:off x="673749" y="4610244"/>
            <a:ext cx="3649703" cy="1714500"/>
          </a:xfrm>
        </p:spPr>
        <p:txBody>
          <a:bodyPr>
            <a:normAutofit/>
          </a:bodyPr>
          <a:lstStyle/>
          <a:p>
            <a:r>
              <a:rPr lang="en-US" sz="2800">
                <a:cs typeface="Calibri Light"/>
              </a:rPr>
              <a:t>Rotational Base Prototype</a:t>
            </a:r>
          </a:p>
        </p:txBody>
      </p:sp>
      <p:cxnSp>
        <p:nvCxnSpPr>
          <p:cNvPr id="14" name="Straight Connector 13">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4750763"/>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B26438C-D779-4440-9DB5-495FDD246A86}"/>
              </a:ext>
            </a:extLst>
          </p:cNvPr>
          <p:cNvSpPr>
            <a:spLocks noGrp="1"/>
          </p:cNvSpPr>
          <p:nvPr>
            <p:ph idx="1"/>
          </p:nvPr>
        </p:nvSpPr>
        <p:spPr>
          <a:xfrm>
            <a:off x="4793019" y="4610244"/>
            <a:ext cx="6725232" cy="1714500"/>
          </a:xfrm>
        </p:spPr>
        <p:txBody>
          <a:bodyPr anchor="ctr">
            <a:normAutofit/>
          </a:bodyPr>
          <a:lstStyle/>
          <a:p>
            <a:r>
              <a:rPr lang="en-US" sz="1700">
                <a:cs typeface="Calibri"/>
              </a:rPr>
              <a:t>Side View (left); Top View (right)</a:t>
            </a:r>
            <a:endParaRPr lang="en-US" sz="1700"/>
          </a:p>
        </p:txBody>
      </p:sp>
      <p:pic>
        <p:nvPicPr>
          <p:cNvPr id="6" name="Picture 5" descr="A picture containing wall, indoor, furniture&#10;&#10;Description automatically generated">
            <a:extLst>
              <a:ext uri="{FF2B5EF4-FFF2-40B4-BE49-F238E27FC236}">
                <a16:creationId xmlns:a16="http://schemas.microsoft.com/office/drawing/2014/main" id="{97062CC3-C46C-43E5-922F-29D472458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92" y="735637"/>
            <a:ext cx="4549707" cy="3406786"/>
          </a:xfrm>
          <a:prstGeom prst="rect">
            <a:avLst/>
          </a:prstGeom>
        </p:spPr>
      </p:pic>
      <p:pic>
        <p:nvPicPr>
          <p:cNvPr id="15" name="Picture 14" descr="A picture containing text, indoor&#10;&#10;Description automatically generated">
            <a:extLst>
              <a:ext uri="{FF2B5EF4-FFF2-40B4-BE49-F238E27FC236}">
                <a16:creationId xmlns:a16="http://schemas.microsoft.com/office/drawing/2014/main" id="{593E390A-C503-4F66-B3EF-FC15A3299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120" y="231923"/>
            <a:ext cx="6346625" cy="4752304"/>
          </a:xfrm>
          <a:prstGeom prst="rect">
            <a:avLst/>
          </a:prstGeom>
        </p:spPr>
      </p:pic>
    </p:spTree>
    <p:extLst>
      <p:ext uri="{BB962C8B-B14F-4D97-AF65-F5344CB8AC3E}">
        <p14:creationId xmlns:p14="http://schemas.microsoft.com/office/powerpoint/2010/main" val="223174340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9BA334-021A-4B17-8B65-619993E2BCFC}"/>
              </a:ext>
            </a:extLst>
          </p:cNvPr>
          <p:cNvSpPr>
            <a:spLocks noGrp="1"/>
          </p:cNvSpPr>
          <p:nvPr>
            <p:ph type="title"/>
          </p:nvPr>
        </p:nvSpPr>
        <p:spPr>
          <a:xfrm>
            <a:off x="841248" y="548640"/>
            <a:ext cx="3600860" cy="5431536"/>
          </a:xfrm>
        </p:spPr>
        <p:txBody>
          <a:bodyPr>
            <a:normAutofit/>
          </a:bodyPr>
          <a:lstStyle/>
          <a:p>
            <a:r>
              <a:rPr lang="en-US" sz="5400">
                <a:cs typeface="Calibri Light"/>
              </a:rPr>
              <a:t>Rotational Base Calculations</a:t>
            </a:r>
            <a:endParaRPr lang="en-US"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740545-20A0-456D-BBA1-74561FDEDE36}"/>
              </a:ext>
            </a:extLst>
          </p:cNvPr>
          <p:cNvSpPr>
            <a:spLocks noGrp="1"/>
          </p:cNvSpPr>
          <p:nvPr>
            <p:ph idx="1"/>
          </p:nvPr>
        </p:nvSpPr>
        <p:spPr>
          <a:xfrm>
            <a:off x="5126418" y="552091"/>
            <a:ext cx="6224335" cy="5431536"/>
          </a:xfrm>
        </p:spPr>
        <p:txBody>
          <a:bodyPr vert="horz" lIns="91440" tIns="45720" rIns="91440" bIns="45720" rtlCol="0" anchor="ctr">
            <a:normAutofit/>
          </a:bodyPr>
          <a:lstStyle/>
          <a:p>
            <a:r>
              <a:rPr lang="en-US" sz="2200">
                <a:ea typeface="+mn-lt"/>
                <a:cs typeface="+mn-lt"/>
              </a:rPr>
              <a:t>The stepper motor moves approximately 10 revolutions/minute (1.047 radians/second). The container will sit approximately 3in from the center of the base.</a:t>
            </a:r>
          </a:p>
          <a:p>
            <a:pPr lvl="1"/>
            <a:r>
              <a:rPr lang="en-US" sz="2200">
                <a:ea typeface="+mn-lt"/>
                <a:cs typeface="+mn-lt"/>
              </a:rPr>
              <a:t>Angular velocity: (1.047 radians/sec)*(3in) = 3.142 inches per second</a:t>
            </a:r>
          </a:p>
          <a:p>
            <a:pPr lvl="1"/>
            <a:r>
              <a:rPr lang="en-US" sz="2200">
                <a:ea typeface="+mn-lt"/>
                <a:cs typeface="+mn-lt"/>
              </a:rPr>
              <a:t>Ratio of diameter speed: (6in/3in) = (1.047/x); x = 0.523 radians per second</a:t>
            </a:r>
          </a:p>
          <a:p>
            <a:pPr lvl="1"/>
            <a:r>
              <a:rPr lang="en-US" sz="2200">
                <a:cs typeface="Calibri"/>
              </a:rPr>
              <a:t>Driving gear consists of 45 teeth</a:t>
            </a:r>
          </a:p>
          <a:p>
            <a:pPr lvl="1"/>
            <a:r>
              <a:rPr lang="en-US" sz="2200">
                <a:cs typeface="Calibri"/>
              </a:rPr>
              <a:t>Driven gear consists of 24 slots for the gears to mesh</a:t>
            </a:r>
          </a:p>
          <a:p>
            <a:pPr lvl="1"/>
            <a:endParaRPr lang="en-US" sz="2200">
              <a:cs typeface="Calibri"/>
            </a:endParaRPr>
          </a:p>
          <a:p>
            <a:pPr marL="457200" lvl="1" indent="0">
              <a:buNone/>
            </a:pPr>
            <a:endParaRPr lang="en-US" sz="2200">
              <a:cs typeface="Calibri"/>
            </a:endParaRPr>
          </a:p>
        </p:txBody>
      </p:sp>
    </p:spTree>
    <p:extLst>
      <p:ext uri="{BB962C8B-B14F-4D97-AF65-F5344CB8AC3E}">
        <p14:creationId xmlns:p14="http://schemas.microsoft.com/office/powerpoint/2010/main" val="623332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CC5164-B280-41F1-BF48-2A142FD8A9D5}"/>
              </a:ext>
            </a:extLst>
          </p:cNvPr>
          <p:cNvSpPr>
            <a:spLocks noGrp="1"/>
          </p:cNvSpPr>
          <p:nvPr>
            <p:ph type="title"/>
          </p:nvPr>
        </p:nvSpPr>
        <p:spPr>
          <a:xfrm>
            <a:off x="841248" y="334644"/>
            <a:ext cx="10509504" cy="1076914"/>
          </a:xfrm>
        </p:spPr>
        <p:txBody>
          <a:bodyPr anchor="ctr">
            <a:normAutofit/>
          </a:bodyPr>
          <a:lstStyle/>
          <a:p>
            <a:r>
              <a:rPr lang="en-US" sz="4000">
                <a:cs typeface="Calibri Light"/>
              </a:rPr>
              <a:t>Final Design of Rotational Base</a:t>
            </a:r>
            <a:endParaRPr lang="en-US" sz="400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FDC7AD5-BBC9-4F56-B31C-3745DCA737E6}"/>
              </a:ext>
            </a:extLst>
          </p:cNvPr>
          <p:cNvGraphicFramePr>
            <a:graphicFrameLocks noGrp="1"/>
          </p:cNvGraphicFramePr>
          <p:nvPr>
            <p:ph idx="1"/>
            <p:extLst>
              <p:ext uri="{D42A27DB-BD31-4B8C-83A1-F6EECF244321}">
                <p14:modId xmlns:p14="http://schemas.microsoft.com/office/powerpoint/2010/main" val="3334588878"/>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1534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D572-067F-4DDF-828E-E2AABF8D14E3}"/>
              </a:ext>
            </a:extLst>
          </p:cNvPr>
          <p:cNvSpPr>
            <a:spLocks noGrp="1"/>
          </p:cNvSpPr>
          <p:nvPr>
            <p:ph type="title"/>
          </p:nvPr>
        </p:nvSpPr>
        <p:spPr/>
        <p:txBody>
          <a:bodyPr/>
          <a:lstStyle/>
          <a:p>
            <a:r>
              <a:rPr lang="en-US"/>
              <a:t>Pipette Squeezer Explanation and Drawing</a:t>
            </a:r>
          </a:p>
        </p:txBody>
      </p:sp>
      <p:sp>
        <p:nvSpPr>
          <p:cNvPr id="4" name="TextBox 3">
            <a:extLst>
              <a:ext uri="{FF2B5EF4-FFF2-40B4-BE49-F238E27FC236}">
                <a16:creationId xmlns:a16="http://schemas.microsoft.com/office/drawing/2014/main" id="{E3BDC5D0-3533-4B7C-BF0F-89E68E6A29E5}"/>
              </a:ext>
            </a:extLst>
          </p:cNvPr>
          <p:cNvSpPr txBox="1"/>
          <p:nvPr/>
        </p:nvSpPr>
        <p:spPr>
          <a:xfrm>
            <a:off x="743223" y="1841028"/>
            <a:ext cx="4962525"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cs typeface="Calibri"/>
              </a:rPr>
              <a:t>The model that is displayed to the right is a representation of what should be attached to the Sampler Stand.</a:t>
            </a:r>
          </a:p>
          <a:p>
            <a:pPr marL="285750" indent="-285750">
              <a:buFont typeface="Arial"/>
              <a:buChar char="•"/>
            </a:pPr>
            <a:r>
              <a:rPr lang="en-US" sz="2800">
                <a:ea typeface="+mn-lt"/>
                <a:cs typeface="+mn-lt"/>
              </a:rPr>
              <a:t> The function of this piece is to squeeze the pipette and be able to obtain at least 1 mL sample of a liquid. </a:t>
            </a:r>
            <a:endParaRPr lang="en-US" sz="2800">
              <a:cs typeface="Calibri"/>
            </a:endParaRPr>
          </a:p>
          <a:p>
            <a:endParaRPr lang="en-US">
              <a:cs typeface="Calibri"/>
            </a:endParaRPr>
          </a:p>
        </p:txBody>
      </p:sp>
      <p:pic>
        <p:nvPicPr>
          <p:cNvPr id="7" name="Content Placeholder 6" descr="Diagram, engineering drawing&#10;&#10;Description automatically generated">
            <a:extLst>
              <a:ext uri="{FF2B5EF4-FFF2-40B4-BE49-F238E27FC236}">
                <a16:creationId xmlns:a16="http://schemas.microsoft.com/office/drawing/2014/main" id="{F03B6242-D5A0-484D-A28F-1B21C06055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5748" y="1253330"/>
            <a:ext cx="6460012" cy="4991827"/>
          </a:xfrm>
        </p:spPr>
      </p:pic>
    </p:spTree>
    <p:extLst>
      <p:ext uri="{BB962C8B-B14F-4D97-AF65-F5344CB8AC3E}">
        <p14:creationId xmlns:p14="http://schemas.microsoft.com/office/powerpoint/2010/main" val="2250383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257-326D-4318-B50B-852727BE894C}"/>
              </a:ext>
            </a:extLst>
          </p:cNvPr>
          <p:cNvSpPr>
            <a:spLocks noGrp="1"/>
          </p:cNvSpPr>
          <p:nvPr>
            <p:ph type="title"/>
          </p:nvPr>
        </p:nvSpPr>
        <p:spPr/>
        <p:txBody>
          <a:bodyPr/>
          <a:lstStyle/>
          <a:p>
            <a:r>
              <a:rPr lang="en-US">
                <a:cs typeface="Calibri Light"/>
              </a:rPr>
              <a:t>Team Members and Responsibilities</a:t>
            </a:r>
          </a:p>
        </p:txBody>
      </p:sp>
      <p:sp>
        <p:nvSpPr>
          <p:cNvPr id="3" name="Content Placeholder 2">
            <a:extLst>
              <a:ext uri="{FF2B5EF4-FFF2-40B4-BE49-F238E27FC236}">
                <a16:creationId xmlns:a16="http://schemas.microsoft.com/office/drawing/2014/main" id="{F17FBCBF-CBAF-400A-B201-B05CC54FFA06}"/>
              </a:ext>
            </a:extLst>
          </p:cNvPr>
          <p:cNvSpPr>
            <a:spLocks noGrp="1"/>
          </p:cNvSpPr>
          <p:nvPr>
            <p:ph idx="1"/>
          </p:nvPr>
        </p:nvSpPr>
        <p:spPr/>
        <p:txBody>
          <a:bodyPr vert="horz" lIns="91440" tIns="45720" rIns="91440" bIns="45720" rtlCol="0" anchor="t">
            <a:normAutofit/>
          </a:bodyPr>
          <a:lstStyle/>
          <a:p>
            <a:pPr marL="342900" indent="-342900"/>
            <a:r>
              <a:rPr lang="en-US" sz="2400">
                <a:cs typeface="Calibri" panose="020F0502020204030204"/>
              </a:rPr>
              <a:t>Dorian Lewis was the primary for the sampler stand and the secondary for the control code.</a:t>
            </a:r>
          </a:p>
          <a:p>
            <a:pPr marL="342900" indent="-342900"/>
            <a:r>
              <a:rPr lang="en-US" sz="2400">
                <a:cs typeface="Calibri" panose="020F0502020204030204"/>
              </a:rPr>
              <a:t>Christian Gratz was the primary for the rotational base and the secondary for the pipette squeezer.</a:t>
            </a:r>
          </a:p>
          <a:p>
            <a:pPr marL="342900" indent="-342900"/>
            <a:r>
              <a:rPr lang="en-US" sz="2400">
                <a:cs typeface="Calibri" panose="020F0502020204030204"/>
              </a:rPr>
              <a:t>Joshua Hagan was the primary for the pipette squeezer and the secondary for the sampler stand.</a:t>
            </a:r>
          </a:p>
          <a:p>
            <a:pPr marL="342900" indent="-342900"/>
            <a:r>
              <a:rPr lang="en-US" sz="2400">
                <a:cs typeface="Calibri" panose="020F0502020204030204"/>
              </a:rPr>
              <a:t>Garrett Matheny was the primary for the vision system and the secondary for the rotational base.</a:t>
            </a:r>
          </a:p>
          <a:p>
            <a:pPr marL="342900" indent="-342900"/>
            <a:r>
              <a:rPr lang="en-US" sz="2400">
                <a:cs typeface="Calibri" panose="020F0502020204030204"/>
              </a:rPr>
              <a:t>Grant Eyer was the primary for the control code and the secondary for the vision system.</a:t>
            </a:r>
          </a:p>
          <a:p>
            <a:pPr marL="0" indent="0">
              <a:buNone/>
            </a:pP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2043370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780B-ECB7-44E6-898D-2B5FD4D5178B}"/>
              </a:ext>
            </a:extLst>
          </p:cNvPr>
          <p:cNvSpPr>
            <a:spLocks noGrp="1"/>
          </p:cNvSpPr>
          <p:nvPr>
            <p:ph type="title"/>
          </p:nvPr>
        </p:nvSpPr>
        <p:spPr/>
        <p:txBody>
          <a:bodyPr/>
          <a:lstStyle/>
          <a:p>
            <a:r>
              <a:rPr lang="en-US">
                <a:cs typeface="Calibri Light"/>
              </a:rPr>
              <a:t>Pipette Squeezer Electrical Schematic</a:t>
            </a:r>
            <a:endParaRPr lang="en-US"/>
          </a:p>
        </p:txBody>
      </p:sp>
      <p:pic>
        <p:nvPicPr>
          <p:cNvPr id="11" name="Content Placeholder 10" descr="Diagram, schematic&#10;&#10;Description automatically generated">
            <a:extLst>
              <a:ext uri="{FF2B5EF4-FFF2-40B4-BE49-F238E27FC236}">
                <a16:creationId xmlns:a16="http://schemas.microsoft.com/office/drawing/2014/main" id="{CB533694-7CAB-4FEE-9C2A-655A45995A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80016" y="1983118"/>
            <a:ext cx="4714188" cy="4961302"/>
          </a:xfrm>
        </p:spPr>
      </p:pic>
      <p:sp>
        <p:nvSpPr>
          <p:cNvPr id="12" name="TextBox 11">
            <a:extLst>
              <a:ext uri="{FF2B5EF4-FFF2-40B4-BE49-F238E27FC236}">
                <a16:creationId xmlns:a16="http://schemas.microsoft.com/office/drawing/2014/main" id="{8CA6BC64-3AB7-4FB4-8479-DD0221E548E7}"/>
              </a:ext>
            </a:extLst>
          </p:cNvPr>
          <p:cNvSpPr txBox="1"/>
          <p:nvPr/>
        </p:nvSpPr>
        <p:spPr>
          <a:xfrm>
            <a:off x="612843" y="2012302"/>
            <a:ext cx="6667173" cy="1815882"/>
          </a:xfrm>
          <a:prstGeom prst="rect">
            <a:avLst/>
          </a:prstGeom>
          <a:noFill/>
        </p:spPr>
        <p:txBody>
          <a:bodyPr wrap="square" rtlCol="0">
            <a:spAutoFit/>
          </a:bodyPr>
          <a:lstStyle/>
          <a:p>
            <a:r>
              <a:rPr lang="en-US" sz="2800"/>
              <a:t>Red Section- Connects to the power supply</a:t>
            </a:r>
          </a:p>
          <a:p>
            <a:r>
              <a:rPr lang="en-US" sz="2800"/>
              <a:t>Yellow Section- Connects the servo to the Arduino for commands</a:t>
            </a:r>
          </a:p>
          <a:p>
            <a:r>
              <a:rPr lang="en-US" sz="2800"/>
              <a:t>Brown Section- Connects to the Ground </a:t>
            </a:r>
          </a:p>
        </p:txBody>
      </p:sp>
    </p:spTree>
    <p:extLst>
      <p:ext uri="{BB962C8B-B14F-4D97-AF65-F5344CB8AC3E}">
        <p14:creationId xmlns:p14="http://schemas.microsoft.com/office/powerpoint/2010/main" val="1954243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76EF-F7FF-46A2-96C7-B07B2189CEF6}"/>
              </a:ext>
            </a:extLst>
          </p:cNvPr>
          <p:cNvSpPr>
            <a:spLocks noGrp="1"/>
          </p:cNvSpPr>
          <p:nvPr>
            <p:ph type="title"/>
          </p:nvPr>
        </p:nvSpPr>
        <p:spPr/>
        <p:txBody>
          <a:bodyPr/>
          <a:lstStyle/>
          <a:p>
            <a:r>
              <a:rPr lang="en-US"/>
              <a:t>Pipette Squeezer Calculations</a:t>
            </a:r>
          </a:p>
        </p:txBody>
      </p:sp>
      <p:sp>
        <p:nvSpPr>
          <p:cNvPr id="7" name="Content Placeholder 6">
            <a:extLst>
              <a:ext uri="{FF2B5EF4-FFF2-40B4-BE49-F238E27FC236}">
                <a16:creationId xmlns:a16="http://schemas.microsoft.com/office/drawing/2014/main" id="{2615E8A2-D021-4847-ACD3-BC069E01EA62}"/>
              </a:ext>
            </a:extLst>
          </p:cNvPr>
          <p:cNvSpPr>
            <a:spLocks noGrp="1"/>
          </p:cNvSpPr>
          <p:nvPr>
            <p:ph idx="1"/>
          </p:nvPr>
        </p:nvSpPr>
        <p:spPr>
          <a:xfrm>
            <a:off x="838200" y="1639887"/>
            <a:ext cx="5257800" cy="4667250"/>
          </a:xfrm>
        </p:spPr>
        <p:txBody>
          <a:bodyPr>
            <a:normAutofit/>
          </a:bodyPr>
          <a:lstStyle/>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r>
              <a:rPr lang="en-US" sz="1000"/>
              <a:t>-------------------------------------------------------------------------------------------------------------------------------------</a:t>
            </a:r>
          </a:p>
        </p:txBody>
      </p:sp>
      <p:grpSp>
        <p:nvGrpSpPr>
          <p:cNvPr id="59" name="Group 58">
            <a:extLst>
              <a:ext uri="{FF2B5EF4-FFF2-40B4-BE49-F238E27FC236}">
                <a16:creationId xmlns:a16="http://schemas.microsoft.com/office/drawing/2014/main" id="{847FD94F-7D55-461D-90E0-6233AE7CBFAC}"/>
              </a:ext>
            </a:extLst>
          </p:cNvPr>
          <p:cNvGrpSpPr/>
          <p:nvPr/>
        </p:nvGrpSpPr>
        <p:grpSpPr>
          <a:xfrm>
            <a:off x="800124" y="1752143"/>
            <a:ext cx="11008360" cy="4493538"/>
            <a:chOff x="838200" y="1813599"/>
            <a:chExt cx="10968181" cy="4493538"/>
          </a:xfrm>
        </p:grpSpPr>
        <p:sp>
          <p:nvSpPr>
            <p:cNvPr id="8" name="TextBox 7">
              <a:extLst>
                <a:ext uri="{FF2B5EF4-FFF2-40B4-BE49-F238E27FC236}">
                  <a16:creationId xmlns:a16="http://schemas.microsoft.com/office/drawing/2014/main" id="{A5C6258F-7474-4A4A-949F-0ABA3D086CF7}"/>
                </a:ext>
              </a:extLst>
            </p:cNvPr>
            <p:cNvSpPr txBox="1"/>
            <p:nvPr/>
          </p:nvSpPr>
          <p:spPr>
            <a:xfrm>
              <a:off x="6548581" y="1813599"/>
              <a:ext cx="5257800" cy="4493538"/>
            </a:xfrm>
            <a:prstGeom prst="rect">
              <a:avLst/>
            </a:prstGeom>
            <a:noFill/>
          </p:spPr>
          <p:txBody>
            <a:bodyPr wrap="square" rtlCol="0">
              <a:spAutoFit/>
            </a:bodyPr>
            <a:lstStyle/>
            <a:p>
              <a:pPr rtl="0">
                <a:spcBef>
                  <a:spcPts val="0"/>
                </a:spcBef>
                <a:spcAft>
                  <a:spcPts val="0"/>
                </a:spcAft>
              </a:pPr>
              <a:r>
                <a:rPr lang="en-US" sz="1900" b="0" i="0" u="none" strike="noStrike">
                  <a:solidFill>
                    <a:srgbClr val="000000"/>
                  </a:solidFill>
                  <a:effectLst/>
                  <a:latin typeface="Arial" panose="020B0604020202020204" pitchFamily="34" charset="0"/>
                </a:rPr>
                <a:t>O = (-297.18g * 10.22cm) + (-122g * 7.3cm)+ (F</a:t>
              </a:r>
              <a:r>
                <a:rPr lang="en-US" sz="1900" b="0" i="0" u="none" strike="noStrike" baseline="-25000">
                  <a:solidFill>
                    <a:srgbClr val="000000"/>
                  </a:solidFill>
                  <a:effectLst/>
                  <a:latin typeface="Arial" panose="020B0604020202020204" pitchFamily="34" charset="0"/>
                </a:rPr>
                <a:t>B</a:t>
              </a:r>
              <a:r>
                <a:rPr lang="en-US" sz="1900" b="0" i="0" u="none" strike="noStrike">
                  <a:solidFill>
                    <a:srgbClr val="000000"/>
                  </a:solidFill>
                  <a:effectLst/>
                  <a:latin typeface="Arial" panose="020B0604020202020204" pitchFamily="34" charset="0"/>
                </a:rPr>
                <a:t> * 6.35cm)</a:t>
              </a:r>
              <a:endParaRPr lang="en-US" sz="1900" b="0">
                <a:effectLst/>
              </a:endParaRPr>
            </a:p>
            <a:p>
              <a:pPr rtl="0">
                <a:spcBef>
                  <a:spcPts val="0"/>
                </a:spcBef>
                <a:spcAft>
                  <a:spcPts val="0"/>
                </a:spcAft>
              </a:pPr>
              <a:br>
                <a:rPr lang="en-US" sz="1900" b="0">
                  <a:effectLst/>
                </a:rPr>
              </a:br>
              <a:r>
                <a:rPr lang="en-US" sz="1900" b="0" i="0" u="none" strike="noStrike">
                  <a:solidFill>
                    <a:srgbClr val="000000"/>
                  </a:solidFill>
                  <a:effectLst/>
                  <a:latin typeface="Arial" panose="020B0604020202020204" pitchFamily="34" charset="0"/>
                </a:rPr>
                <a:t> (6.35) * F</a:t>
              </a:r>
              <a:r>
                <a:rPr lang="en-US" sz="1900" b="0" i="0" u="none" strike="noStrike" baseline="-25000">
                  <a:solidFill>
                    <a:srgbClr val="000000"/>
                  </a:solidFill>
                  <a:effectLst/>
                  <a:latin typeface="Arial" panose="020B0604020202020204" pitchFamily="34" charset="0"/>
                </a:rPr>
                <a:t>B</a:t>
              </a:r>
              <a:r>
                <a:rPr lang="en-US" sz="1900" b="0" i="0" u="none" strike="noStrike">
                  <a:solidFill>
                    <a:srgbClr val="000000"/>
                  </a:solidFill>
                  <a:effectLst/>
                  <a:latin typeface="Arial" panose="020B0604020202020204" pitchFamily="34" charset="0"/>
                </a:rPr>
                <a:t> = 3927.83g*cm</a:t>
              </a:r>
              <a:endParaRPr lang="en-US" sz="1900" b="0">
                <a:effectLst/>
              </a:endParaRPr>
            </a:p>
            <a:p>
              <a:pPr rtl="0">
                <a:spcBef>
                  <a:spcPts val="0"/>
                </a:spcBef>
                <a:spcAft>
                  <a:spcPts val="0"/>
                </a:spcAft>
              </a:pPr>
              <a:br>
                <a:rPr lang="en-US" sz="1900" b="0">
                  <a:effectLst/>
                </a:rPr>
              </a:br>
              <a:r>
                <a:rPr lang="en-US" sz="1900" b="0" i="0" u="none" strike="noStrike">
                  <a:solidFill>
                    <a:srgbClr val="000000"/>
                  </a:solidFill>
                  <a:effectLst/>
                  <a:latin typeface="Arial" panose="020B0604020202020204" pitchFamily="34" charset="0"/>
                </a:rPr>
                <a:t>F</a:t>
              </a:r>
              <a:r>
                <a:rPr lang="en-US" sz="1900" b="0" i="0" u="none" strike="noStrike" baseline="-25000">
                  <a:solidFill>
                    <a:srgbClr val="000000"/>
                  </a:solidFill>
                  <a:effectLst/>
                  <a:latin typeface="Arial" panose="020B0604020202020204" pitchFamily="34" charset="0"/>
                </a:rPr>
                <a:t>B</a:t>
              </a:r>
              <a:r>
                <a:rPr lang="en-US" sz="1900" b="0" i="0" u="none" strike="noStrike">
                  <a:solidFill>
                    <a:srgbClr val="000000"/>
                  </a:solidFill>
                  <a:effectLst/>
                  <a:latin typeface="Arial" panose="020B0604020202020204" pitchFamily="34" charset="0"/>
                </a:rPr>
                <a:t> = 618.56g</a:t>
              </a:r>
            </a:p>
            <a:p>
              <a:pPr rtl="0">
                <a:spcBef>
                  <a:spcPts val="0"/>
                </a:spcBef>
                <a:spcAft>
                  <a:spcPts val="0"/>
                </a:spcAft>
              </a:pPr>
              <a:r>
                <a:rPr lang="en-US" sz="1000">
                  <a:solidFill>
                    <a:srgbClr val="000000"/>
                  </a:solidFill>
                  <a:latin typeface="Arial" panose="020B0604020202020204" pitchFamily="34" charset="0"/>
                </a:rPr>
                <a:t>----------------------------------------------------------------------------------------------------------------------</a:t>
              </a:r>
              <a:br>
                <a:rPr lang="en-US" sz="1900" b="0">
                  <a:effectLst/>
                </a:rPr>
              </a:br>
              <a:r>
                <a:rPr lang="en-US" sz="1900" b="0" i="0" u="none" strike="noStrike">
                  <a:solidFill>
                    <a:srgbClr val="000000"/>
                  </a:solidFill>
                  <a:effectLst/>
                  <a:latin typeface="Arial" panose="020B0604020202020204" pitchFamily="34" charset="0"/>
                </a:rPr>
                <a:t>O = (F</a:t>
              </a:r>
              <a:r>
                <a:rPr lang="en-US" sz="1900" b="0" i="0" u="none" strike="noStrike" baseline="-25000">
                  <a:solidFill>
                    <a:srgbClr val="000000"/>
                  </a:solidFill>
                  <a:effectLst/>
                  <a:latin typeface="Arial" panose="020B0604020202020204" pitchFamily="34" charset="0"/>
                </a:rPr>
                <a:t>L</a:t>
              </a:r>
              <a:r>
                <a:rPr lang="en-US" sz="1900" b="0" i="0" u="none" strike="noStrike">
                  <a:solidFill>
                    <a:srgbClr val="000000"/>
                  </a:solidFill>
                  <a:effectLst/>
                  <a:latin typeface="Arial" panose="020B0604020202020204" pitchFamily="34" charset="0"/>
                </a:rPr>
                <a:t> * 8.76cm) + (-122g * 7.3cm) + (618.56g * 6.35cm)</a:t>
              </a:r>
              <a:endParaRPr lang="en-US" sz="1900" b="0">
                <a:effectLst/>
              </a:endParaRPr>
            </a:p>
            <a:p>
              <a:pPr rtl="0">
                <a:spcBef>
                  <a:spcPts val="0"/>
                </a:spcBef>
                <a:spcAft>
                  <a:spcPts val="0"/>
                </a:spcAft>
              </a:pPr>
              <a:br>
                <a:rPr lang="en-US" sz="1900" b="0">
                  <a:effectLst/>
                </a:rPr>
              </a:br>
              <a:r>
                <a:rPr lang="en-US" sz="1900" b="0" i="0" u="none" strike="noStrike">
                  <a:solidFill>
                    <a:srgbClr val="000000"/>
                  </a:solidFill>
                  <a:effectLst/>
                  <a:latin typeface="Arial" panose="020B0604020202020204" pitchFamily="34" charset="0"/>
                </a:rPr>
                <a:t>F</a:t>
              </a:r>
              <a:r>
                <a:rPr lang="en-US" sz="1900" b="0" i="0" u="none" strike="noStrike" baseline="-25000">
                  <a:solidFill>
                    <a:srgbClr val="000000"/>
                  </a:solidFill>
                  <a:effectLst/>
                  <a:latin typeface="Arial" panose="020B0604020202020204" pitchFamily="34" charset="0"/>
                </a:rPr>
                <a:t>L</a:t>
              </a:r>
              <a:r>
                <a:rPr lang="en-US" sz="1900" b="0" i="0" u="none" strike="noStrike">
                  <a:solidFill>
                    <a:srgbClr val="000000"/>
                  </a:solidFill>
                  <a:effectLst/>
                  <a:latin typeface="Arial" panose="020B0604020202020204" pitchFamily="34" charset="0"/>
                </a:rPr>
                <a:t> = 346.6g</a:t>
              </a:r>
              <a:endParaRPr lang="en-US" sz="1900" b="0">
                <a:effectLst/>
              </a:endParaRPr>
            </a:p>
            <a:p>
              <a:pPr rtl="0">
                <a:spcBef>
                  <a:spcPts val="0"/>
                </a:spcBef>
                <a:spcAft>
                  <a:spcPts val="0"/>
                </a:spcAft>
              </a:pPr>
              <a:br>
                <a:rPr lang="en-US" sz="1900" b="0">
                  <a:effectLst/>
                </a:rPr>
              </a:br>
              <a:r>
                <a:rPr lang="en-US" sz="1900" b="0" i="0" u="none" strike="noStrike" err="1">
                  <a:solidFill>
                    <a:srgbClr val="000000"/>
                  </a:solidFill>
                  <a:effectLst/>
                  <a:latin typeface="Arial" panose="020B0604020202020204" pitchFamily="34" charset="0"/>
                </a:rPr>
                <a:t>T</a:t>
              </a:r>
              <a:r>
                <a:rPr lang="en-US" sz="1900" b="0" i="0" u="none" strike="noStrike" baseline="-25000" err="1">
                  <a:solidFill>
                    <a:srgbClr val="000000"/>
                  </a:solidFill>
                  <a:effectLst/>
                  <a:latin typeface="Arial" panose="020B0604020202020204" pitchFamily="34" charset="0"/>
                </a:rPr>
                <a:t>motor</a:t>
              </a:r>
              <a:r>
                <a:rPr lang="en-US" sz="1900" b="0" i="0" u="none" strike="noStrike">
                  <a:solidFill>
                    <a:srgbClr val="000000"/>
                  </a:solidFill>
                  <a:effectLst/>
                  <a:latin typeface="Arial" panose="020B0604020202020204" pitchFamily="34" charset="0"/>
                </a:rPr>
                <a:t> = (346.6g) * (2cm)</a:t>
              </a:r>
              <a:endParaRPr lang="en-US" sz="1900" b="0">
                <a:effectLst/>
              </a:endParaRPr>
            </a:p>
            <a:p>
              <a:br>
                <a:rPr lang="en-US" sz="1900" b="0">
                  <a:effectLst/>
                </a:rPr>
              </a:br>
              <a:r>
                <a:rPr lang="en-US" sz="1900" b="0" i="0" u="none" strike="noStrike" err="1">
                  <a:solidFill>
                    <a:srgbClr val="000000"/>
                  </a:solidFill>
                  <a:effectLst/>
                  <a:latin typeface="Arial" panose="020B0604020202020204" pitchFamily="34" charset="0"/>
                </a:rPr>
                <a:t>T</a:t>
              </a:r>
              <a:r>
                <a:rPr lang="en-US" sz="1900" b="0" i="0" u="none" strike="noStrike" baseline="-25000" err="1">
                  <a:solidFill>
                    <a:srgbClr val="000000"/>
                  </a:solidFill>
                  <a:effectLst/>
                  <a:latin typeface="Arial" panose="020B0604020202020204" pitchFamily="34" charset="0"/>
                </a:rPr>
                <a:t>motor</a:t>
              </a:r>
              <a:r>
                <a:rPr lang="en-US" sz="1900" b="0" i="0" u="none" strike="noStrike">
                  <a:solidFill>
                    <a:srgbClr val="000000"/>
                  </a:solidFill>
                  <a:effectLst/>
                  <a:latin typeface="Arial" panose="020B0604020202020204" pitchFamily="34" charset="0"/>
                </a:rPr>
                <a:t> = 693.2g*cm</a:t>
              </a:r>
              <a:endParaRPr lang="en-US" sz="1900"/>
            </a:p>
          </p:txBody>
        </p:sp>
        <p:cxnSp>
          <p:nvCxnSpPr>
            <p:cNvPr id="10" name="Straight Connector 9">
              <a:extLst>
                <a:ext uri="{FF2B5EF4-FFF2-40B4-BE49-F238E27FC236}">
                  <a16:creationId xmlns:a16="http://schemas.microsoft.com/office/drawing/2014/main" id="{2117AF2D-2FA3-4D00-B004-6E8B90EE6E07}"/>
                </a:ext>
              </a:extLst>
            </p:cNvPr>
            <p:cNvCxnSpPr>
              <a:cxnSpLocks/>
            </p:cNvCxnSpPr>
            <p:nvPr/>
          </p:nvCxnSpPr>
          <p:spPr>
            <a:xfrm>
              <a:off x="1280621" y="3296960"/>
              <a:ext cx="1300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DA6496C-ADC7-4CB2-A35F-4AA53074B1BE}"/>
                </a:ext>
              </a:extLst>
            </p:cNvPr>
            <p:cNvCxnSpPr>
              <a:cxnSpLocks/>
            </p:cNvCxnSpPr>
            <p:nvPr/>
          </p:nvCxnSpPr>
          <p:spPr>
            <a:xfrm flipH="1" flipV="1">
              <a:off x="1514301" y="2524800"/>
              <a:ext cx="1097280" cy="782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2C9938F-4879-4604-8855-7B2D60749632}"/>
                </a:ext>
              </a:extLst>
            </p:cNvPr>
            <p:cNvCxnSpPr>
              <a:cxnSpLocks/>
            </p:cNvCxnSpPr>
            <p:nvPr/>
          </p:nvCxnSpPr>
          <p:spPr>
            <a:xfrm flipH="1">
              <a:off x="1687021" y="2382560"/>
              <a:ext cx="22352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53BC874-1E69-4F1D-A18E-8455EE552CD0}"/>
                </a:ext>
              </a:extLst>
            </p:cNvPr>
            <p:cNvCxnSpPr>
              <a:cxnSpLocks/>
            </p:cNvCxnSpPr>
            <p:nvPr/>
          </p:nvCxnSpPr>
          <p:spPr>
            <a:xfrm flipH="1">
              <a:off x="2139141" y="2697520"/>
              <a:ext cx="22352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A0772A-7037-46C4-8A28-2B1856F98CDC}"/>
                </a:ext>
              </a:extLst>
            </p:cNvPr>
            <p:cNvCxnSpPr>
              <a:cxnSpLocks/>
            </p:cNvCxnSpPr>
            <p:nvPr/>
          </p:nvCxnSpPr>
          <p:spPr>
            <a:xfrm flipV="1">
              <a:off x="1910541" y="3296960"/>
              <a:ext cx="0" cy="31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3355C9C-8CF6-4788-ADC0-E813AF6466ED}"/>
                </a:ext>
              </a:extLst>
            </p:cNvPr>
            <p:cNvSpPr txBox="1"/>
            <p:nvPr/>
          </p:nvSpPr>
          <p:spPr>
            <a:xfrm>
              <a:off x="1966421" y="2159040"/>
              <a:ext cx="2341880" cy="369332"/>
            </a:xfrm>
            <a:prstGeom prst="rect">
              <a:avLst/>
            </a:prstGeom>
            <a:noFill/>
          </p:spPr>
          <p:txBody>
            <a:bodyPr wrap="square" rtlCol="0">
              <a:spAutoFit/>
            </a:bodyPr>
            <a:lstStyle/>
            <a:p>
              <a:r>
                <a:rPr lang="en-US"/>
                <a:t>-297.18g * 10.22 cm</a:t>
              </a:r>
            </a:p>
          </p:txBody>
        </p:sp>
        <p:sp>
          <p:nvSpPr>
            <p:cNvPr id="42" name="TextBox 41">
              <a:extLst>
                <a:ext uri="{FF2B5EF4-FFF2-40B4-BE49-F238E27FC236}">
                  <a16:creationId xmlns:a16="http://schemas.microsoft.com/office/drawing/2014/main" id="{109FDD8D-3E50-4722-99A6-934F60CEFD9B}"/>
                </a:ext>
              </a:extLst>
            </p:cNvPr>
            <p:cNvSpPr txBox="1"/>
            <p:nvPr/>
          </p:nvSpPr>
          <p:spPr>
            <a:xfrm>
              <a:off x="2479501" y="2524800"/>
              <a:ext cx="1635760" cy="369332"/>
            </a:xfrm>
            <a:prstGeom prst="rect">
              <a:avLst/>
            </a:prstGeom>
            <a:noFill/>
          </p:spPr>
          <p:txBody>
            <a:bodyPr wrap="square" rtlCol="0">
              <a:spAutoFit/>
            </a:bodyPr>
            <a:lstStyle/>
            <a:p>
              <a:r>
                <a:rPr lang="en-US"/>
                <a:t>-122g * 7.3 cm</a:t>
              </a:r>
            </a:p>
          </p:txBody>
        </p:sp>
        <p:sp>
          <p:nvSpPr>
            <p:cNvPr id="45" name="TextBox 44">
              <a:extLst>
                <a:ext uri="{FF2B5EF4-FFF2-40B4-BE49-F238E27FC236}">
                  <a16:creationId xmlns:a16="http://schemas.microsoft.com/office/drawing/2014/main" id="{08170009-0320-4B24-BFEB-BF198FAC62D1}"/>
                </a:ext>
              </a:extLst>
            </p:cNvPr>
            <p:cNvSpPr txBox="1"/>
            <p:nvPr/>
          </p:nvSpPr>
          <p:spPr>
            <a:xfrm>
              <a:off x="1208580" y="3601761"/>
              <a:ext cx="1708721" cy="369332"/>
            </a:xfrm>
            <a:prstGeom prst="rect">
              <a:avLst/>
            </a:prstGeom>
            <a:noFill/>
          </p:spPr>
          <p:txBody>
            <a:bodyPr wrap="square" rtlCol="0">
              <a:spAutoFit/>
            </a:bodyPr>
            <a:lstStyle/>
            <a:p>
              <a:r>
                <a:rPr lang="en-US" sz="1800" b="0" i="0" u="none" strike="noStrike">
                  <a:solidFill>
                    <a:srgbClr val="000000"/>
                  </a:solidFill>
                  <a:effectLst/>
                  <a:latin typeface="Arial" panose="020B0604020202020204" pitchFamily="34" charset="0"/>
                </a:rPr>
                <a:t>F</a:t>
              </a:r>
              <a:r>
                <a:rPr lang="en-US" sz="1800" b="0" i="0" u="none" strike="noStrike" baseline="-25000">
                  <a:solidFill>
                    <a:srgbClr val="000000"/>
                  </a:solidFill>
                  <a:effectLst/>
                  <a:latin typeface="Arial" panose="020B0604020202020204" pitchFamily="34" charset="0"/>
                </a:rPr>
                <a:t>B</a:t>
              </a:r>
              <a:r>
                <a:rPr lang="en-US" sz="1800" b="0" i="0" u="none" strike="noStrike">
                  <a:solidFill>
                    <a:srgbClr val="000000"/>
                  </a:solidFill>
                  <a:effectLst/>
                  <a:latin typeface="Arial" panose="020B0604020202020204" pitchFamily="34" charset="0"/>
                </a:rPr>
                <a:t> * 6.35 cm</a:t>
              </a:r>
              <a:endParaRPr lang="en-US"/>
            </a:p>
          </p:txBody>
        </p:sp>
        <p:cxnSp>
          <p:nvCxnSpPr>
            <p:cNvPr id="47" name="Straight Arrow Connector 46">
              <a:extLst>
                <a:ext uri="{FF2B5EF4-FFF2-40B4-BE49-F238E27FC236}">
                  <a16:creationId xmlns:a16="http://schemas.microsoft.com/office/drawing/2014/main" id="{E6041521-2CFF-4E97-BDE6-D5BFD9ACA30A}"/>
                </a:ext>
              </a:extLst>
            </p:cNvPr>
            <p:cNvCxnSpPr/>
            <p:nvPr/>
          </p:nvCxnSpPr>
          <p:spPr>
            <a:xfrm flipH="1">
              <a:off x="2682701" y="3296960"/>
              <a:ext cx="335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4A69532-2A14-43D5-8794-CD8BF0549F62}"/>
                </a:ext>
              </a:extLst>
            </p:cNvPr>
            <p:cNvSpPr txBox="1"/>
            <p:nvPr/>
          </p:nvSpPr>
          <p:spPr>
            <a:xfrm flipH="1">
              <a:off x="3188159" y="3157101"/>
              <a:ext cx="998220" cy="369332"/>
            </a:xfrm>
            <a:prstGeom prst="rect">
              <a:avLst/>
            </a:prstGeom>
            <a:noFill/>
          </p:spPr>
          <p:txBody>
            <a:bodyPr wrap="square" rtlCol="0">
              <a:spAutoFit/>
            </a:bodyPr>
            <a:lstStyle/>
            <a:p>
              <a:r>
                <a:rPr lang="en-US"/>
                <a:t>13</a:t>
              </a:r>
              <a:r>
                <a:rPr lang="en-US">
                  <a:latin typeface="Cambria Math" panose="02040503050406030204" pitchFamily="18" charset="0"/>
                  <a:ea typeface="Cambria Math" panose="02040503050406030204" pitchFamily="18" charset="0"/>
                </a:rPr>
                <a:t>°</a:t>
              </a:r>
              <a:endParaRPr lang="en-US"/>
            </a:p>
          </p:txBody>
        </p:sp>
        <p:cxnSp>
          <p:nvCxnSpPr>
            <p:cNvPr id="49" name="Straight Connector 48">
              <a:extLst>
                <a:ext uri="{FF2B5EF4-FFF2-40B4-BE49-F238E27FC236}">
                  <a16:creationId xmlns:a16="http://schemas.microsoft.com/office/drawing/2014/main" id="{948FBCCA-4888-4016-8E7C-9290832096DE}"/>
                </a:ext>
              </a:extLst>
            </p:cNvPr>
            <p:cNvCxnSpPr>
              <a:cxnSpLocks/>
            </p:cNvCxnSpPr>
            <p:nvPr/>
          </p:nvCxnSpPr>
          <p:spPr>
            <a:xfrm>
              <a:off x="1280621" y="5444293"/>
              <a:ext cx="1300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CC6FDE-9A41-4D32-8416-A8334B7FD5ED}"/>
                </a:ext>
              </a:extLst>
            </p:cNvPr>
            <p:cNvCxnSpPr>
              <a:cxnSpLocks/>
            </p:cNvCxnSpPr>
            <p:nvPr/>
          </p:nvCxnSpPr>
          <p:spPr>
            <a:xfrm flipH="1" flipV="1">
              <a:off x="1514301" y="4672133"/>
              <a:ext cx="1097280" cy="782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291DBCA-2CE9-401D-B9BD-17B324D45A11}"/>
                </a:ext>
              </a:extLst>
            </p:cNvPr>
            <p:cNvCxnSpPr>
              <a:cxnSpLocks/>
            </p:cNvCxnSpPr>
            <p:nvPr/>
          </p:nvCxnSpPr>
          <p:spPr>
            <a:xfrm flipH="1">
              <a:off x="1687021" y="4529893"/>
              <a:ext cx="22352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AB756BD-E9A1-4A7A-95C0-11E6D48214AE}"/>
                </a:ext>
              </a:extLst>
            </p:cNvPr>
            <p:cNvCxnSpPr>
              <a:cxnSpLocks/>
            </p:cNvCxnSpPr>
            <p:nvPr/>
          </p:nvCxnSpPr>
          <p:spPr>
            <a:xfrm flipH="1">
              <a:off x="2139141" y="4844853"/>
              <a:ext cx="223520" cy="213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D9019D4-7609-4DFF-846C-063A0A9300C8}"/>
                </a:ext>
              </a:extLst>
            </p:cNvPr>
            <p:cNvCxnSpPr>
              <a:cxnSpLocks/>
            </p:cNvCxnSpPr>
            <p:nvPr/>
          </p:nvCxnSpPr>
          <p:spPr>
            <a:xfrm flipV="1">
              <a:off x="1910541" y="5444293"/>
              <a:ext cx="0" cy="31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46DE85A-8BD2-4761-B273-5F71813A5123}"/>
                </a:ext>
              </a:extLst>
            </p:cNvPr>
            <p:cNvSpPr txBox="1"/>
            <p:nvPr/>
          </p:nvSpPr>
          <p:spPr>
            <a:xfrm>
              <a:off x="1966421" y="4306373"/>
              <a:ext cx="2341880" cy="369332"/>
            </a:xfrm>
            <a:prstGeom prst="rect">
              <a:avLst/>
            </a:prstGeom>
            <a:noFill/>
          </p:spPr>
          <p:txBody>
            <a:bodyPr wrap="square" rtlCol="0">
              <a:spAutoFit/>
            </a:bodyPr>
            <a:lstStyle/>
            <a:p>
              <a:r>
                <a:rPr lang="en-US" sz="1800" b="0" i="0" u="none" strike="noStrike">
                  <a:solidFill>
                    <a:srgbClr val="000000"/>
                  </a:solidFill>
                  <a:effectLst/>
                  <a:latin typeface="Arial" panose="020B0604020202020204" pitchFamily="34" charset="0"/>
                </a:rPr>
                <a:t>F</a:t>
              </a:r>
              <a:r>
                <a:rPr lang="en-US" sz="1800" b="0" i="0" u="none" strike="noStrike" baseline="-25000">
                  <a:solidFill>
                    <a:srgbClr val="000000"/>
                  </a:solidFill>
                  <a:effectLst/>
                  <a:latin typeface="Arial" panose="020B0604020202020204" pitchFamily="34" charset="0"/>
                </a:rPr>
                <a:t>L</a:t>
              </a:r>
              <a:r>
                <a:rPr lang="en-US" sz="1800" b="0" i="0" u="none" strike="noStrike">
                  <a:solidFill>
                    <a:srgbClr val="000000"/>
                  </a:solidFill>
                  <a:effectLst/>
                  <a:latin typeface="Arial" panose="020B0604020202020204" pitchFamily="34" charset="0"/>
                </a:rPr>
                <a:t> </a:t>
              </a:r>
              <a:r>
                <a:rPr lang="en-US"/>
                <a:t> * 8.76 cm</a:t>
              </a:r>
            </a:p>
          </p:txBody>
        </p:sp>
        <p:sp>
          <p:nvSpPr>
            <p:cNvPr id="55" name="TextBox 54">
              <a:extLst>
                <a:ext uri="{FF2B5EF4-FFF2-40B4-BE49-F238E27FC236}">
                  <a16:creationId xmlns:a16="http://schemas.microsoft.com/office/drawing/2014/main" id="{27F9FDE1-2800-4046-8E75-D44BAFE79007}"/>
                </a:ext>
              </a:extLst>
            </p:cNvPr>
            <p:cNvSpPr txBox="1"/>
            <p:nvPr/>
          </p:nvSpPr>
          <p:spPr>
            <a:xfrm>
              <a:off x="2479501" y="4672133"/>
              <a:ext cx="1635760" cy="369332"/>
            </a:xfrm>
            <a:prstGeom prst="rect">
              <a:avLst/>
            </a:prstGeom>
            <a:noFill/>
          </p:spPr>
          <p:txBody>
            <a:bodyPr wrap="square" rtlCol="0">
              <a:spAutoFit/>
            </a:bodyPr>
            <a:lstStyle/>
            <a:p>
              <a:r>
                <a:rPr lang="en-US"/>
                <a:t>-122g * 7.3 cm</a:t>
              </a:r>
            </a:p>
          </p:txBody>
        </p:sp>
        <p:sp>
          <p:nvSpPr>
            <p:cNvPr id="56" name="TextBox 55">
              <a:extLst>
                <a:ext uri="{FF2B5EF4-FFF2-40B4-BE49-F238E27FC236}">
                  <a16:creationId xmlns:a16="http://schemas.microsoft.com/office/drawing/2014/main" id="{2168012A-072C-4184-BD09-9E78104DE62C}"/>
                </a:ext>
              </a:extLst>
            </p:cNvPr>
            <p:cNvSpPr txBox="1"/>
            <p:nvPr/>
          </p:nvSpPr>
          <p:spPr>
            <a:xfrm>
              <a:off x="838200" y="5685117"/>
              <a:ext cx="2185321" cy="369332"/>
            </a:xfrm>
            <a:prstGeom prst="rect">
              <a:avLst/>
            </a:prstGeom>
            <a:noFill/>
          </p:spPr>
          <p:txBody>
            <a:bodyPr wrap="square" rtlCol="0">
              <a:spAutoFit/>
            </a:bodyPr>
            <a:lstStyle/>
            <a:p>
              <a:r>
                <a:rPr lang="en-US">
                  <a:solidFill>
                    <a:srgbClr val="000000"/>
                  </a:solidFill>
                  <a:latin typeface="Arial" panose="020B0604020202020204" pitchFamily="34" charset="0"/>
                </a:rPr>
                <a:t>618.56 g</a:t>
              </a:r>
              <a:r>
                <a:rPr lang="en-US" sz="1800" b="0" i="0" u="none" strike="noStrike">
                  <a:solidFill>
                    <a:srgbClr val="000000"/>
                  </a:solidFill>
                  <a:effectLst/>
                  <a:latin typeface="Arial" panose="020B0604020202020204" pitchFamily="34" charset="0"/>
                </a:rPr>
                <a:t> * 6.35 cm</a:t>
              </a:r>
              <a:endParaRPr lang="en-US"/>
            </a:p>
          </p:txBody>
        </p:sp>
        <p:cxnSp>
          <p:nvCxnSpPr>
            <p:cNvPr id="57" name="Straight Arrow Connector 56">
              <a:extLst>
                <a:ext uri="{FF2B5EF4-FFF2-40B4-BE49-F238E27FC236}">
                  <a16:creationId xmlns:a16="http://schemas.microsoft.com/office/drawing/2014/main" id="{DD20D421-2C1D-4E71-A681-309E0907522C}"/>
                </a:ext>
              </a:extLst>
            </p:cNvPr>
            <p:cNvCxnSpPr/>
            <p:nvPr/>
          </p:nvCxnSpPr>
          <p:spPr>
            <a:xfrm flipH="1">
              <a:off x="2682701" y="5444293"/>
              <a:ext cx="335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05B2FCA-0D35-4436-A5D0-96385D614ACC}"/>
                </a:ext>
              </a:extLst>
            </p:cNvPr>
            <p:cNvSpPr txBox="1"/>
            <p:nvPr/>
          </p:nvSpPr>
          <p:spPr>
            <a:xfrm flipH="1">
              <a:off x="3188159" y="5304434"/>
              <a:ext cx="998220" cy="369332"/>
            </a:xfrm>
            <a:prstGeom prst="rect">
              <a:avLst/>
            </a:prstGeom>
            <a:noFill/>
          </p:spPr>
          <p:txBody>
            <a:bodyPr wrap="square" rtlCol="0">
              <a:spAutoFit/>
            </a:bodyPr>
            <a:lstStyle/>
            <a:p>
              <a:r>
                <a:rPr lang="en-US"/>
                <a:t>13</a:t>
              </a:r>
              <a:r>
                <a:rPr lang="en-US">
                  <a:latin typeface="Cambria Math" panose="02040503050406030204" pitchFamily="18" charset="0"/>
                  <a:ea typeface="Cambria Math" panose="02040503050406030204" pitchFamily="18" charset="0"/>
                </a:rPr>
                <a:t>°</a:t>
              </a:r>
              <a:endParaRPr lang="en-US"/>
            </a:p>
          </p:txBody>
        </p:sp>
      </p:grpSp>
    </p:spTree>
    <p:extLst>
      <p:ext uri="{BB962C8B-B14F-4D97-AF65-F5344CB8AC3E}">
        <p14:creationId xmlns:p14="http://schemas.microsoft.com/office/powerpoint/2010/main" val="1769106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5DC5-17E1-4FC2-A039-B57B872F2D07}"/>
              </a:ext>
            </a:extLst>
          </p:cNvPr>
          <p:cNvSpPr>
            <a:spLocks noGrp="1"/>
          </p:cNvSpPr>
          <p:nvPr>
            <p:ph type="title"/>
          </p:nvPr>
        </p:nvSpPr>
        <p:spPr>
          <a:xfrm>
            <a:off x="539620" y="249753"/>
            <a:ext cx="10515600" cy="1325563"/>
          </a:xfrm>
        </p:spPr>
        <p:txBody>
          <a:bodyPr/>
          <a:lstStyle/>
          <a:p>
            <a:r>
              <a:rPr lang="en-US"/>
              <a:t>Pipette Squeezer Prototype</a:t>
            </a:r>
          </a:p>
        </p:txBody>
      </p:sp>
      <p:sp>
        <p:nvSpPr>
          <p:cNvPr id="3" name="TextBox 2">
            <a:extLst>
              <a:ext uri="{FF2B5EF4-FFF2-40B4-BE49-F238E27FC236}">
                <a16:creationId xmlns:a16="http://schemas.microsoft.com/office/drawing/2014/main" id="{DA057833-3CE6-4155-B615-C687AD7A1932}"/>
              </a:ext>
            </a:extLst>
          </p:cNvPr>
          <p:cNvSpPr txBox="1"/>
          <p:nvPr/>
        </p:nvSpPr>
        <p:spPr>
          <a:xfrm>
            <a:off x="1581150" y="13906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Back View</a:t>
            </a:r>
          </a:p>
        </p:txBody>
      </p:sp>
      <p:sp>
        <p:nvSpPr>
          <p:cNvPr id="6" name="TextBox 5">
            <a:extLst>
              <a:ext uri="{FF2B5EF4-FFF2-40B4-BE49-F238E27FC236}">
                <a16:creationId xmlns:a16="http://schemas.microsoft.com/office/drawing/2014/main" id="{4E28CFE1-2330-4D1E-B434-46D81CFAD88C}"/>
              </a:ext>
            </a:extLst>
          </p:cNvPr>
          <p:cNvSpPr txBox="1"/>
          <p:nvPr/>
        </p:nvSpPr>
        <p:spPr>
          <a:xfrm>
            <a:off x="6581774" y="14287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Front View</a:t>
            </a:r>
          </a:p>
        </p:txBody>
      </p:sp>
      <p:pic>
        <p:nvPicPr>
          <p:cNvPr id="10" name="Content Placeholder 9" descr="A picture containing floor, indoor&#10;&#10;Description automatically generated">
            <a:extLst>
              <a:ext uri="{FF2B5EF4-FFF2-40B4-BE49-F238E27FC236}">
                <a16:creationId xmlns:a16="http://schemas.microsoft.com/office/drawing/2014/main" id="{653C50B9-1B30-4D3C-8235-D2EA81723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0847" y="1798082"/>
            <a:ext cx="3263503" cy="4351338"/>
          </a:xfrm>
        </p:spPr>
      </p:pic>
      <p:pic>
        <p:nvPicPr>
          <p:cNvPr id="12" name="Picture 11">
            <a:extLst>
              <a:ext uri="{FF2B5EF4-FFF2-40B4-BE49-F238E27FC236}">
                <a16:creationId xmlns:a16="http://schemas.microsoft.com/office/drawing/2014/main" id="{A1F7635B-34A7-4207-9DDA-AAA8FC44D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338" y="1759982"/>
            <a:ext cx="3292079" cy="4389438"/>
          </a:xfrm>
          <a:prstGeom prst="rect">
            <a:avLst/>
          </a:prstGeom>
        </p:spPr>
      </p:pic>
    </p:spTree>
    <p:extLst>
      <p:ext uri="{BB962C8B-B14F-4D97-AF65-F5344CB8AC3E}">
        <p14:creationId xmlns:p14="http://schemas.microsoft.com/office/powerpoint/2010/main" val="1870281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58E7-D486-4DC1-B395-04BD600F4E45}"/>
              </a:ext>
            </a:extLst>
          </p:cNvPr>
          <p:cNvSpPr>
            <a:spLocks noGrp="1"/>
          </p:cNvSpPr>
          <p:nvPr>
            <p:ph type="title"/>
          </p:nvPr>
        </p:nvSpPr>
        <p:spPr/>
        <p:txBody>
          <a:bodyPr/>
          <a:lstStyle/>
          <a:p>
            <a:r>
              <a:rPr lang="en-US"/>
              <a:t>Pipette Squeezer Final Design and Performance Data</a:t>
            </a:r>
          </a:p>
        </p:txBody>
      </p:sp>
      <p:sp>
        <p:nvSpPr>
          <p:cNvPr id="3" name="Content Placeholder 2">
            <a:extLst>
              <a:ext uri="{FF2B5EF4-FFF2-40B4-BE49-F238E27FC236}">
                <a16:creationId xmlns:a16="http://schemas.microsoft.com/office/drawing/2014/main" id="{4AF3A124-894D-4C20-A48B-2D5CA9893C2B}"/>
              </a:ext>
            </a:extLst>
          </p:cNvPr>
          <p:cNvSpPr>
            <a:spLocks noGrp="1"/>
          </p:cNvSpPr>
          <p:nvPr>
            <p:ph idx="1"/>
          </p:nvPr>
        </p:nvSpPr>
        <p:spPr/>
        <p:txBody>
          <a:bodyPr/>
          <a:lstStyle/>
          <a:p>
            <a:r>
              <a:rPr lang="en-US"/>
              <a:t>The design that was chosen for the Pipette Squeezer was to allow for maximum efficiency and simplicity. This simplicity would allow easy connection to other parts of the project</a:t>
            </a:r>
          </a:p>
          <a:p>
            <a:r>
              <a:rPr lang="en-US"/>
              <a:t>In testing of the performance on the individual subsystem of the Pipette Squeezer, it achieved the exact amount of water needed. 1mL of water was extracted in a series of 3 test from a container. </a:t>
            </a:r>
          </a:p>
          <a:p>
            <a:r>
              <a:rPr lang="en-US"/>
              <a:t>The challenge that was faced within this subsystem was to connect the individual pieces together. To solve this problem, adhesives were applied for the binding of the system.</a:t>
            </a:r>
          </a:p>
        </p:txBody>
      </p:sp>
    </p:spTree>
    <p:extLst>
      <p:ext uri="{BB962C8B-B14F-4D97-AF65-F5344CB8AC3E}">
        <p14:creationId xmlns:p14="http://schemas.microsoft.com/office/powerpoint/2010/main" val="4042647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A324-0066-4294-98CA-040552A1C648}"/>
              </a:ext>
            </a:extLst>
          </p:cNvPr>
          <p:cNvSpPr>
            <a:spLocks noGrp="1"/>
          </p:cNvSpPr>
          <p:nvPr>
            <p:ph type="title"/>
          </p:nvPr>
        </p:nvSpPr>
        <p:spPr/>
        <p:txBody>
          <a:bodyPr/>
          <a:lstStyle/>
          <a:p>
            <a:r>
              <a:rPr lang="en-US">
                <a:cs typeface="Calibri Light"/>
              </a:rPr>
              <a:t>Vision System Mount Drawing</a:t>
            </a:r>
            <a:endParaRPr lang="en-US"/>
          </a:p>
        </p:txBody>
      </p:sp>
      <p:pic>
        <p:nvPicPr>
          <p:cNvPr id="4" name="Picture 4" descr="Diagram, engineering drawing&#10;&#10;Description automatically generated">
            <a:extLst>
              <a:ext uri="{FF2B5EF4-FFF2-40B4-BE49-F238E27FC236}">
                <a16:creationId xmlns:a16="http://schemas.microsoft.com/office/drawing/2014/main" id="{E49862F7-903D-4DE0-BAEA-1D5B488881CD}"/>
              </a:ext>
            </a:extLst>
          </p:cNvPr>
          <p:cNvPicPr>
            <a:picLocks noGrp="1" noChangeAspect="1"/>
          </p:cNvPicPr>
          <p:nvPr>
            <p:ph idx="1"/>
          </p:nvPr>
        </p:nvPicPr>
        <p:blipFill>
          <a:blip r:embed="rId2"/>
          <a:stretch>
            <a:fillRect/>
          </a:stretch>
        </p:blipFill>
        <p:spPr>
          <a:xfrm>
            <a:off x="5402651" y="1807039"/>
            <a:ext cx="5791431" cy="4397802"/>
          </a:xfrm>
        </p:spPr>
      </p:pic>
      <p:sp>
        <p:nvSpPr>
          <p:cNvPr id="3" name="TextBox 2">
            <a:extLst>
              <a:ext uri="{FF2B5EF4-FFF2-40B4-BE49-F238E27FC236}">
                <a16:creationId xmlns:a16="http://schemas.microsoft.com/office/drawing/2014/main" id="{4A3ECCFF-71CD-4A08-8DF8-AA4ACA051647}"/>
              </a:ext>
            </a:extLst>
          </p:cNvPr>
          <p:cNvSpPr txBox="1"/>
          <p:nvPr/>
        </p:nvSpPr>
        <p:spPr>
          <a:xfrm>
            <a:off x="500565" y="2504563"/>
            <a:ext cx="43451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This drawing depicts the mount for the vision system. The intend was to use the base frame for the camera mount to fit inside the pockets hollowed out in the 3D model</a:t>
            </a:r>
            <a:r>
              <a:rPr lang="en-US">
                <a:cs typeface="Calibri"/>
              </a:rPr>
              <a:t>.</a:t>
            </a:r>
          </a:p>
        </p:txBody>
      </p:sp>
    </p:spTree>
    <p:extLst>
      <p:ext uri="{BB962C8B-B14F-4D97-AF65-F5344CB8AC3E}">
        <p14:creationId xmlns:p14="http://schemas.microsoft.com/office/powerpoint/2010/main" val="4070376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5AED-1BB5-4F2C-9AAE-81D86B68C667}"/>
              </a:ext>
            </a:extLst>
          </p:cNvPr>
          <p:cNvSpPr>
            <a:spLocks noGrp="1"/>
          </p:cNvSpPr>
          <p:nvPr>
            <p:ph type="title"/>
          </p:nvPr>
        </p:nvSpPr>
        <p:spPr/>
        <p:txBody>
          <a:bodyPr/>
          <a:lstStyle/>
          <a:p>
            <a:r>
              <a:rPr lang="en-US">
                <a:cs typeface="Calibri Light"/>
              </a:rPr>
              <a:t>Vision System Mathematical Model</a:t>
            </a:r>
            <a:endParaRPr lang="en-US"/>
          </a:p>
        </p:txBody>
      </p:sp>
      <p:pic>
        <p:nvPicPr>
          <p:cNvPr id="4" name="Picture 4" descr="Chart, line chart, scatter chart&#10;&#10;Description automatically generated">
            <a:extLst>
              <a:ext uri="{FF2B5EF4-FFF2-40B4-BE49-F238E27FC236}">
                <a16:creationId xmlns:a16="http://schemas.microsoft.com/office/drawing/2014/main" id="{6F8996F4-A4A3-4948-ADEF-C457FC0D0D96}"/>
              </a:ext>
            </a:extLst>
          </p:cNvPr>
          <p:cNvPicPr>
            <a:picLocks noGrp="1" noChangeAspect="1"/>
          </p:cNvPicPr>
          <p:nvPr>
            <p:ph idx="1"/>
          </p:nvPr>
        </p:nvPicPr>
        <p:blipFill>
          <a:blip r:embed="rId2"/>
          <a:stretch>
            <a:fillRect/>
          </a:stretch>
        </p:blipFill>
        <p:spPr>
          <a:xfrm>
            <a:off x="5821886" y="1995016"/>
            <a:ext cx="5991856" cy="3570451"/>
          </a:xfrm>
        </p:spPr>
      </p:pic>
      <p:sp>
        <p:nvSpPr>
          <p:cNvPr id="3" name="TextBox 2">
            <a:extLst>
              <a:ext uri="{FF2B5EF4-FFF2-40B4-BE49-F238E27FC236}">
                <a16:creationId xmlns:a16="http://schemas.microsoft.com/office/drawing/2014/main" id="{727BA2AB-1A56-44E7-8356-5612393E9326}"/>
              </a:ext>
            </a:extLst>
          </p:cNvPr>
          <p:cNvSpPr txBox="1"/>
          <p:nvPr/>
        </p:nvSpPr>
        <p:spPr>
          <a:xfrm>
            <a:off x="838200" y="2518479"/>
            <a:ext cx="383857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The purpose of this model was to determine the tolerances of the vision system.</a:t>
            </a:r>
          </a:p>
          <a:p>
            <a:pPr marL="285750" indent="-285750">
              <a:buFont typeface="Arial"/>
              <a:buChar char="•"/>
            </a:pPr>
            <a:r>
              <a:rPr lang="en-US" sz="2400">
                <a:cs typeface="Calibri"/>
              </a:rPr>
              <a:t>It was determined that the angle threshold for our overall device does not exceed 20 degrees.</a:t>
            </a:r>
          </a:p>
        </p:txBody>
      </p:sp>
    </p:spTree>
    <p:extLst>
      <p:ext uri="{BB962C8B-B14F-4D97-AF65-F5344CB8AC3E}">
        <p14:creationId xmlns:p14="http://schemas.microsoft.com/office/powerpoint/2010/main" val="1456480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2D0D-659B-45F1-96EF-BA8CF12C4C0C}"/>
              </a:ext>
            </a:extLst>
          </p:cNvPr>
          <p:cNvSpPr>
            <a:spLocks noGrp="1"/>
          </p:cNvSpPr>
          <p:nvPr>
            <p:ph type="title"/>
          </p:nvPr>
        </p:nvSpPr>
        <p:spPr/>
        <p:txBody>
          <a:bodyPr/>
          <a:lstStyle/>
          <a:p>
            <a:r>
              <a:rPr lang="en-US">
                <a:cs typeface="Calibri Light"/>
              </a:rPr>
              <a:t>Vision System Calculations</a:t>
            </a:r>
            <a:endParaRPr lang="en-US"/>
          </a:p>
        </p:txBody>
      </p:sp>
      <p:pic>
        <p:nvPicPr>
          <p:cNvPr id="4" name="Picture 4" descr="Text&#10;&#10;Description automatically generated">
            <a:extLst>
              <a:ext uri="{FF2B5EF4-FFF2-40B4-BE49-F238E27FC236}">
                <a16:creationId xmlns:a16="http://schemas.microsoft.com/office/drawing/2014/main" id="{AAC0DCDF-3F5E-4028-A7DD-E1A845A9CA9E}"/>
              </a:ext>
            </a:extLst>
          </p:cNvPr>
          <p:cNvPicPr>
            <a:picLocks noGrp="1" noChangeAspect="1"/>
          </p:cNvPicPr>
          <p:nvPr>
            <p:ph idx="1"/>
          </p:nvPr>
        </p:nvPicPr>
        <p:blipFill>
          <a:blip r:embed="rId2"/>
          <a:stretch>
            <a:fillRect/>
          </a:stretch>
        </p:blipFill>
        <p:spPr>
          <a:xfrm>
            <a:off x="1010031" y="2016608"/>
            <a:ext cx="2881746" cy="2636132"/>
          </a:xfrm>
        </p:spPr>
      </p:pic>
      <p:pic>
        <p:nvPicPr>
          <p:cNvPr id="5" name="Picture 5" descr="Graphical user interface, text, application, email&#10;&#10;Description automatically generated">
            <a:extLst>
              <a:ext uri="{FF2B5EF4-FFF2-40B4-BE49-F238E27FC236}">
                <a16:creationId xmlns:a16="http://schemas.microsoft.com/office/drawing/2014/main" id="{DA35A7D1-6C9D-4CE0-96F6-41CD0F76619F}"/>
              </a:ext>
            </a:extLst>
          </p:cNvPr>
          <p:cNvPicPr>
            <a:picLocks noChangeAspect="1"/>
          </p:cNvPicPr>
          <p:nvPr/>
        </p:nvPicPr>
        <p:blipFill>
          <a:blip r:embed="rId3"/>
          <a:stretch>
            <a:fillRect/>
          </a:stretch>
        </p:blipFill>
        <p:spPr>
          <a:xfrm>
            <a:off x="4412673" y="2013819"/>
            <a:ext cx="7202631" cy="4241794"/>
          </a:xfrm>
          <a:prstGeom prst="rect">
            <a:avLst/>
          </a:prstGeom>
        </p:spPr>
      </p:pic>
      <p:sp>
        <p:nvSpPr>
          <p:cNvPr id="6" name="TextBox 5">
            <a:extLst>
              <a:ext uri="{FF2B5EF4-FFF2-40B4-BE49-F238E27FC236}">
                <a16:creationId xmlns:a16="http://schemas.microsoft.com/office/drawing/2014/main" id="{7E637664-AA99-4AA5-9112-132052FF0645}"/>
              </a:ext>
            </a:extLst>
          </p:cNvPr>
          <p:cNvSpPr txBox="1"/>
          <p:nvPr/>
        </p:nvSpPr>
        <p:spPr>
          <a:xfrm>
            <a:off x="1009650" y="1511877"/>
            <a:ext cx="72026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Camera Angles:                                     Pixel Conversion Factor and Tolerance:</a:t>
            </a:r>
          </a:p>
        </p:txBody>
      </p:sp>
    </p:spTree>
    <p:extLst>
      <p:ext uri="{BB962C8B-B14F-4D97-AF65-F5344CB8AC3E}">
        <p14:creationId xmlns:p14="http://schemas.microsoft.com/office/powerpoint/2010/main" val="3737351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0F749-62F0-469B-8BCA-131FAF129E34}"/>
              </a:ext>
            </a:extLst>
          </p:cNvPr>
          <p:cNvSpPr>
            <a:spLocks noGrp="1"/>
          </p:cNvSpPr>
          <p:nvPr>
            <p:ph type="title"/>
          </p:nvPr>
        </p:nvSpPr>
        <p:spPr/>
        <p:txBody>
          <a:bodyPr/>
          <a:lstStyle/>
          <a:p>
            <a:r>
              <a:rPr lang="en-US">
                <a:cs typeface="Calibri Light"/>
              </a:rPr>
              <a:t>Vision System Prototype and Final Design</a:t>
            </a:r>
            <a:endParaRPr lang="en-US"/>
          </a:p>
        </p:txBody>
      </p:sp>
      <p:pic>
        <p:nvPicPr>
          <p:cNvPr id="4" name="Picture 4" descr="A picture containing text&#10;&#10;Description automatically generated">
            <a:extLst>
              <a:ext uri="{FF2B5EF4-FFF2-40B4-BE49-F238E27FC236}">
                <a16:creationId xmlns:a16="http://schemas.microsoft.com/office/drawing/2014/main" id="{FB74C2A8-2363-49D1-9C82-ECD4A1899D50}"/>
              </a:ext>
            </a:extLst>
          </p:cNvPr>
          <p:cNvPicPr>
            <a:picLocks noGrp="1" noChangeAspect="1"/>
          </p:cNvPicPr>
          <p:nvPr>
            <p:ph idx="1"/>
          </p:nvPr>
        </p:nvPicPr>
        <p:blipFill>
          <a:blip r:embed="rId2"/>
          <a:stretch>
            <a:fillRect/>
          </a:stretch>
        </p:blipFill>
        <p:spPr>
          <a:xfrm rot="5400000">
            <a:off x="-21744" y="2323523"/>
            <a:ext cx="4520238" cy="3390179"/>
          </a:xfrm>
        </p:spPr>
      </p:pic>
      <p:pic>
        <p:nvPicPr>
          <p:cNvPr id="5" name="Picture 5" descr="Diagram&#10;&#10;Description automatically generated">
            <a:extLst>
              <a:ext uri="{FF2B5EF4-FFF2-40B4-BE49-F238E27FC236}">
                <a16:creationId xmlns:a16="http://schemas.microsoft.com/office/drawing/2014/main" id="{6D8DD99A-7FCE-4DE6-960F-542F64DBAC62}"/>
              </a:ext>
            </a:extLst>
          </p:cNvPr>
          <p:cNvPicPr>
            <a:picLocks noChangeAspect="1"/>
          </p:cNvPicPr>
          <p:nvPr/>
        </p:nvPicPr>
        <p:blipFill>
          <a:blip r:embed="rId3"/>
          <a:stretch>
            <a:fillRect/>
          </a:stretch>
        </p:blipFill>
        <p:spPr>
          <a:xfrm rot="5400000">
            <a:off x="3509383" y="2180993"/>
            <a:ext cx="4518101" cy="3676185"/>
          </a:xfrm>
          <a:prstGeom prst="rect">
            <a:avLst/>
          </a:prstGeom>
        </p:spPr>
      </p:pic>
      <p:pic>
        <p:nvPicPr>
          <p:cNvPr id="7" name="Picture 7" descr="A picture containing indoor&#10;&#10;Description automatically generated">
            <a:extLst>
              <a:ext uri="{FF2B5EF4-FFF2-40B4-BE49-F238E27FC236}">
                <a16:creationId xmlns:a16="http://schemas.microsoft.com/office/drawing/2014/main" id="{D3363DBD-1F08-4A40-A2F4-9439D44594DD}"/>
              </a:ext>
            </a:extLst>
          </p:cNvPr>
          <p:cNvPicPr>
            <a:picLocks noChangeAspect="1"/>
          </p:cNvPicPr>
          <p:nvPr/>
        </p:nvPicPr>
        <p:blipFill>
          <a:blip r:embed="rId4"/>
          <a:stretch>
            <a:fillRect/>
          </a:stretch>
        </p:blipFill>
        <p:spPr>
          <a:xfrm rot="5400000">
            <a:off x="7460673" y="1989859"/>
            <a:ext cx="4526972" cy="4055918"/>
          </a:xfrm>
          <a:prstGeom prst="rect">
            <a:avLst/>
          </a:prstGeom>
        </p:spPr>
      </p:pic>
      <p:sp>
        <p:nvSpPr>
          <p:cNvPr id="8" name="TextBox 7">
            <a:extLst>
              <a:ext uri="{FF2B5EF4-FFF2-40B4-BE49-F238E27FC236}">
                <a16:creationId xmlns:a16="http://schemas.microsoft.com/office/drawing/2014/main" id="{C63FCC29-A74C-4752-94A5-DD52F8394193}"/>
              </a:ext>
            </a:extLst>
          </p:cNvPr>
          <p:cNvSpPr txBox="1"/>
          <p:nvPr/>
        </p:nvSpPr>
        <p:spPr>
          <a:xfrm>
            <a:off x="550718" y="1399309"/>
            <a:ext cx="11203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Prototype Setup and Mount:                                                                                     Final Vision System Mount and Camera:</a:t>
            </a:r>
            <a:endParaRPr lang="en-US">
              <a:cs typeface="Calibri"/>
            </a:endParaRPr>
          </a:p>
        </p:txBody>
      </p:sp>
    </p:spTree>
    <p:extLst>
      <p:ext uri="{BB962C8B-B14F-4D97-AF65-F5344CB8AC3E}">
        <p14:creationId xmlns:p14="http://schemas.microsoft.com/office/powerpoint/2010/main" val="1699894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EEED-46F4-4313-8C41-51F04EE83858}"/>
              </a:ext>
            </a:extLst>
          </p:cNvPr>
          <p:cNvSpPr>
            <a:spLocks noGrp="1"/>
          </p:cNvSpPr>
          <p:nvPr>
            <p:ph type="title"/>
          </p:nvPr>
        </p:nvSpPr>
        <p:spPr>
          <a:xfrm>
            <a:off x="838200" y="327954"/>
            <a:ext cx="10515600" cy="1325563"/>
          </a:xfrm>
        </p:spPr>
        <p:txBody>
          <a:bodyPr/>
          <a:lstStyle/>
          <a:p>
            <a:r>
              <a:rPr lang="en-US">
                <a:cs typeface="Calibri Light"/>
              </a:rPr>
              <a:t>Vision System Flowchart (Initial)</a:t>
            </a:r>
            <a:endParaRPr lang="en-US"/>
          </a:p>
        </p:txBody>
      </p:sp>
      <p:pic>
        <p:nvPicPr>
          <p:cNvPr id="4" name="Picture 4" descr="Chart, diagram, funnel chart&#10;&#10;Description automatically generated">
            <a:extLst>
              <a:ext uri="{FF2B5EF4-FFF2-40B4-BE49-F238E27FC236}">
                <a16:creationId xmlns:a16="http://schemas.microsoft.com/office/drawing/2014/main" id="{3BDFB6E5-6F02-42D2-830E-BD5B7BB885C1}"/>
              </a:ext>
            </a:extLst>
          </p:cNvPr>
          <p:cNvPicPr>
            <a:picLocks noGrp="1" noChangeAspect="1"/>
          </p:cNvPicPr>
          <p:nvPr>
            <p:ph idx="1"/>
          </p:nvPr>
        </p:nvPicPr>
        <p:blipFill>
          <a:blip r:embed="rId2"/>
          <a:stretch>
            <a:fillRect/>
          </a:stretch>
        </p:blipFill>
        <p:spPr>
          <a:xfrm>
            <a:off x="7925896" y="1482725"/>
            <a:ext cx="3360132" cy="4865688"/>
          </a:xfrm>
        </p:spPr>
      </p:pic>
      <p:sp>
        <p:nvSpPr>
          <p:cNvPr id="5" name="TextBox 4">
            <a:extLst>
              <a:ext uri="{FF2B5EF4-FFF2-40B4-BE49-F238E27FC236}">
                <a16:creationId xmlns:a16="http://schemas.microsoft.com/office/drawing/2014/main" id="{6FE982B4-CA37-4226-9FED-428019FF738A}"/>
              </a:ext>
            </a:extLst>
          </p:cNvPr>
          <p:cNvSpPr txBox="1"/>
          <p:nvPr/>
        </p:nvSpPr>
        <p:spPr>
          <a:xfrm>
            <a:off x="951803" y="2461167"/>
            <a:ext cx="553100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Initially, this flow chart was created with the intent of tracking the distance between the end of the pipette marker and the top of the sediment layer by using a while loop.</a:t>
            </a:r>
          </a:p>
        </p:txBody>
      </p:sp>
    </p:spTree>
    <p:extLst>
      <p:ext uri="{BB962C8B-B14F-4D97-AF65-F5344CB8AC3E}">
        <p14:creationId xmlns:p14="http://schemas.microsoft.com/office/powerpoint/2010/main" val="1757529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6116-5844-47A7-8996-578C91D00166}"/>
              </a:ext>
            </a:extLst>
          </p:cNvPr>
          <p:cNvSpPr>
            <a:spLocks noGrp="1"/>
          </p:cNvSpPr>
          <p:nvPr>
            <p:ph type="title"/>
          </p:nvPr>
        </p:nvSpPr>
        <p:spPr/>
        <p:txBody>
          <a:bodyPr/>
          <a:lstStyle/>
          <a:p>
            <a:r>
              <a:rPr lang="en-US">
                <a:ea typeface="+mj-lt"/>
                <a:cs typeface="+mj-lt"/>
              </a:rPr>
              <a:t>Vision System Flowchart Development</a:t>
            </a:r>
            <a:endParaRPr lang="en-US"/>
          </a:p>
        </p:txBody>
      </p:sp>
      <p:pic>
        <p:nvPicPr>
          <p:cNvPr id="4" name="Picture 4" descr="Diagram&#10;&#10;Description automatically generated">
            <a:extLst>
              <a:ext uri="{FF2B5EF4-FFF2-40B4-BE49-F238E27FC236}">
                <a16:creationId xmlns:a16="http://schemas.microsoft.com/office/drawing/2014/main" id="{9D1E5394-769C-4E5A-9908-EC2B0F869508}"/>
              </a:ext>
            </a:extLst>
          </p:cNvPr>
          <p:cNvPicPr>
            <a:picLocks noGrp="1" noChangeAspect="1"/>
          </p:cNvPicPr>
          <p:nvPr>
            <p:ph idx="1"/>
          </p:nvPr>
        </p:nvPicPr>
        <p:blipFill>
          <a:blip r:embed="rId2"/>
          <a:stretch>
            <a:fillRect/>
          </a:stretch>
        </p:blipFill>
        <p:spPr>
          <a:xfrm>
            <a:off x="6568281" y="1358900"/>
            <a:ext cx="5303838" cy="5303838"/>
          </a:xfrm>
        </p:spPr>
      </p:pic>
      <p:sp>
        <p:nvSpPr>
          <p:cNvPr id="6" name="TextBox 5">
            <a:extLst>
              <a:ext uri="{FF2B5EF4-FFF2-40B4-BE49-F238E27FC236}">
                <a16:creationId xmlns:a16="http://schemas.microsoft.com/office/drawing/2014/main" id="{905DAEFC-D8A5-40A1-8EF5-C7040DA74B49}"/>
              </a:ext>
            </a:extLst>
          </p:cNvPr>
          <p:cNvSpPr txBox="1"/>
          <p:nvPr/>
        </p:nvSpPr>
        <p:spPr>
          <a:xfrm>
            <a:off x="951803" y="2013492"/>
            <a:ext cx="553100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The difference between the initial flowchart and the revised flowchart is that the vision system only checks for the top of the sediment layer</a:t>
            </a:r>
          </a:p>
          <a:p>
            <a:pPr marL="285750" indent="-285750">
              <a:buFont typeface="Arial"/>
              <a:buChar char="•"/>
            </a:pPr>
            <a:r>
              <a:rPr lang="en-US" sz="2400">
                <a:cs typeface="Calibri"/>
              </a:rPr>
              <a:t>This is based off the assumption that the distance between the pipette tip and the top of the frame would be relatively constant.</a:t>
            </a:r>
          </a:p>
          <a:p>
            <a:pPr marL="285750" indent="-285750">
              <a:buFont typeface="Arial"/>
              <a:buChar char="•"/>
            </a:pPr>
            <a:r>
              <a:rPr lang="en-US" sz="2400">
                <a:cs typeface="Calibri"/>
              </a:rPr>
              <a:t>The next two slides provide section views of this flowchart.</a:t>
            </a:r>
          </a:p>
        </p:txBody>
      </p:sp>
    </p:spTree>
    <p:extLst>
      <p:ext uri="{BB962C8B-B14F-4D97-AF65-F5344CB8AC3E}">
        <p14:creationId xmlns:p14="http://schemas.microsoft.com/office/powerpoint/2010/main" val="1693677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257-326D-4318-B50B-852727BE894C}"/>
              </a:ext>
            </a:extLst>
          </p:cNvPr>
          <p:cNvSpPr>
            <a:spLocks noGrp="1"/>
          </p:cNvSpPr>
          <p:nvPr>
            <p:ph type="title"/>
          </p:nvPr>
        </p:nvSpPr>
        <p:spPr/>
        <p:txBody>
          <a:bodyPr/>
          <a:lstStyle/>
          <a:p>
            <a:r>
              <a:rPr lang="en-US">
                <a:cs typeface="Calibri Light"/>
              </a:rPr>
              <a:t>Project Description and Constraints</a:t>
            </a:r>
            <a:endParaRPr lang="en-US"/>
          </a:p>
        </p:txBody>
      </p:sp>
      <p:sp>
        <p:nvSpPr>
          <p:cNvPr id="3" name="Content Placeholder 2">
            <a:extLst>
              <a:ext uri="{FF2B5EF4-FFF2-40B4-BE49-F238E27FC236}">
                <a16:creationId xmlns:a16="http://schemas.microsoft.com/office/drawing/2014/main" id="{F17FBCBF-CBAF-400A-B201-B05CC54FFA06}"/>
              </a:ext>
            </a:extLst>
          </p:cNvPr>
          <p:cNvSpPr>
            <a:spLocks noGrp="1"/>
          </p:cNvSpPr>
          <p:nvPr>
            <p:ph idx="1"/>
          </p:nvPr>
        </p:nvSpPr>
        <p:spPr>
          <a:xfrm>
            <a:off x="838200" y="1480569"/>
            <a:ext cx="10515600" cy="5003710"/>
          </a:xfrm>
        </p:spPr>
        <p:txBody>
          <a:bodyPr vert="horz" lIns="91440" tIns="45720" rIns="91440" bIns="45720" rtlCol="0" anchor="t">
            <a:normAutofit lnSpcReduction="10000"/>
          </a:bodyPr>
          <a:lstStyle/>
          <a:p>
            <a:pPr marL="0" indent="0">
              <a:buNone/>
            </a:pPr>
            <a:r>
              <a:rPr lang="en-US" sz="2400">
                <a:cs typeface="Calibri" panose="020F0502020204030204"/>
              </a:rPr>
              <a:t>Our team was tasked to design a water sampler machine that would:</a:t>
            </a:r>
          </a:p>
          <a:p>
            <a:pPr marL="457200" indent="-457200"/>
            <a:r>
              <a:rPr lang="en-US" sz="1800">
                <a:cs typeface="Calibri" panose="020F0502020204030204"/>
              </a:rPr>
              <a:t>Move two containers with a rotational base: one with a water sample and the other one empty.</a:t>
            </a:r>
          </a:p>
          <a:p>
            <a:pPr marL="457200" indent="-457200"/>
            <a:r>
              <a:rPr lang="en-US" sz="1800">
                <a:cs typeface="Calibri" panose="020F0502020204030204"/>
              </a:rPr>
              <a:t>Be able to hold and squeeze a pipette to transfer 1 mL of water from the sample container to the empty container.</a:t>
            </a:r>
          </a:p>
          <a:p>
            <a:pPr marL="457200" indent="-457200"/>
            <a:r>
              <a:rPr lang="en-US" sz="1800">
                <a:cs typeface="Calibri" panose="020F0502020204030204"/>
              </a:rPr>
              <a:t>Be able to move the pipette both up and down.  The pipette tip needs to be 1 cm above the sediment layer during extraction.</a:t>
            </a:r>
          </a:p>
          <a:p>
            <a:pPr marL="457200" indent="-457200"/>
            <a:r>
              <a:rPr lang="en-US" sz="1800">
                <a:cs typeface="Calibri" panose="020F0502020204030204"/>
              </a:rPr>
              <a:t>Reset appropriately once the sampling cycle is complete.</a:t>
            </a:r>
            <a:endParaRPr lang="en-US" sz="2400">
              <a:cs typeface="Calibri" panose="020F0502020204030204"/>
            </a:endParaRPr>
          </a:p>
          <a:p>
            <a:pPr marL="0" indent="0">
              <a:buNone/>
            </a:pPr>
            <a:r>
              <a:rPr lang="en-US" sz="2400">
                <a:cs typeface="Calibri" panose="020F0502020204030204"/>
              </a:rPr>
              <a:t>Constraints on our design</a:t>
            </a:r>
          </a:p>
          <a:p>
            <a:pPr marL="0" indent="0">
              <a:buNone/>
            </a:pPr>
            <a:r>
              <a:rPr lang="en-US" sz="2000">
                <a:cs typeface="Calibri" panose="020F0502020204030204"/>
              </a:rPr>
              <a:t>Hard constraints</a:t>
            </a:r>
            <a:endParaRPr lang="en-US" sz="2400">
              <a:cs typeface="Calibri" panose="020F0502020204030204"/>
            </a:endParaRPr>
          </a:p>
          <a:p>
            <a:pPr marL="457200" indent="-457200"/>
            <a:r>
              <a:rPr lang="en-US" sz="1800">
                <a:cs typeface="Calibri" panose="020F0502020204030204"/>
              </a:rPr>
              <a:t>Sample must function by computer control, with the exception of loading and unloading the containers.</a:t>
            </a:r>
          </a:p>
          <a:p>
            <a:pPr marL="457200" indent="-457200"/>
            <a:r>
              <a:rPr lang="en-US" sz="1800">
                <a:cs typeface="Calibri" panose="020F0502020204030204"/>
              </a:rPr>
              <a:t>The sampling cycle must not take longer than four minutes and occur without manual intervention once started.</a:t>
            </a:r>
            <a:endParaRPr lang="en-US" sz="1800">
              <a:ea typeface="+mn-lt"/>
              <a:cs typeface="+mn-lt"/>
            </a:endParaRPr>
          </a:p>
          <a:p>
            <a:pPr marL="0" indent="0">
              <a:buNone/>
            </a:pPr>
            <a:r>
              <a:rPr lang="en-US" sz="2000">
                <a:ea typeface="+mn-lt"/>
                <a:cs typeface="+mn-lt"/>
              </a:rPr>
              <a:t>Soft constraints</a:t>
            </a:r>
            <a:endParaRPr lang="en-US" sz="2000"/>
          </a:p>
          <a:p>
            <a:pPr marL="457200" indent="-457200"/>
            <a:r>
              <a:rPr lang="en-US" sz="1800">
                <a:cs typeface="Calibri" panose="020F0502020204030204"/>
              </a:rPr>
              <a:t>Must be relatively portable and/or easy to assemble.</a:t>
            </a:r>
          </a:p>
          <a:p>
            <a:pPr marL="457200" indent="-457200"/>
            <a:r>
              <a:rPr lang="en-US" sz="1800">
                <a:cs typeface="Calibri" panose="020F0502020204030204"/>
              </a:rPr>
              <a:t>Should be relatively affordable for potential consumers.</a:t>
            </a:r>
          </a:p>
          <a:p>
            <a:pPr marL="457200" indent="-457200"/>
            <a:endParaRPr lang="en-US" sz="2000">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1816511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08B0-46ED-448E-8E09-F2700BE46B66}"/>
              </a:ext>
            </a:extLst>
          </p:cNvPr>
          <p:cNvSpPr>
            <a:spLocks noGrp="1"/>
          </p:cNvSpPr>
          <p:nvPr>
            <p:ph type="title"/>
          </p:nvPr>
        </p:nvSpPr>
        <p:spPr>
          <a:xfrm>
            <a:off x="742950" y="155575"/>
            <a:ext cx="10515600" cy="1325563"/>
          </a:xfrm>
        </p:spPr>
        <p:txBody>
          <a:bodyPr/>
          <a:lstStyle/>
          <a:p>
            <a:r>
              <a:rPr lang="en-US">
                <a:cs typeface="Calibri Light"/>
              </a:rPr>
              <a:t>Vision System Flowchart (Top View)</a:t>
            </a:r>
            <a:endParaRPr lang="en-US"/>
          </a:p>
        </p:txBody>
      </p:sp>
      <p:pic>
        <p:nvPicPr>
          <p:cNvPr id="6" name="Picture 6" descr="Diagram&#10;&#10;Description automatically generated">
            <a:extLst>
              <a:ext uri="{FF2B5EF4-FFF2-40B4-BE49-F238E27FC236}">
                <a16:creationId xmlns:a16="http://schemas.microsoft.com/office/drawing/2014/main" id="{26032DCC-80C9-4E7D-BF54-FFD4D88D3D79}"/>
              </a:ext>
            </a:extLst>
          </p:cNvPr>
          <p:cNvPicPr>
            <a:picLocks noChangeAspect="1"/>
          </p:cNvPicPr>
          <p:nvPr/>
        </p:nvPicPr>
        <p:blipFill>
          <a:blip r:embed="rId2"/>
          <a:stretch>
            <a:fillRect/>
          </a:stretch>
        </p:blipFill>
        <p:spPr>
          <a:xfrm>
            <a:off x="3238500" y="1248596"/>
            <a:ext cx="6029325" cy="5227583"/>
          </a:xfrm>
          <a:prstGeom prst="rect">
            <a:avLst/>
          </a:prstGeom>
        </p:spPr>
      </p:pic>
    </p:spTree>
    <p:extLst>
      <p:ext uri="{BB962C8B-B14F-4D97-AF65-F5344CB8AC3E}">
        <p14:creationId xmlns:p14="http://schemas.microsoft.com/office/powerpoint/2010/main" val="2778164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08B0-46ED-448E-8E09-F2700BE46B66}"/>
              </a:ext>
            </a:extLst>
          </p:cNvPr>
          <p:cNvSpPr>
            <a:spLocks noGrp="1"/>
          </p:cNvSpPr>
          <p:nvPr>
            <p:ph type="title"/>
          </p:nvPr>
        </p:nvSpPr>
        <p:spPr>
          <a:xfrm>
            <a:off x="742950" y="155575"/>
            <a:ext cx="10515600" cy="1325563"/>
          </a:xfrm>
        </p:spPr>
        <p:txBody>
          <a:bodyPr/>
          <a:lstStyle/>
          <a:p>
            <a:r>
              <a:rPr lang="en-US">
                <a:cs typeface="Calibri Light"/>
              </a:rPr>
              <a:t>Vision System Flowchart (Bottom View)</a:t>
            </a:r>
            <a:endParaRPr lang="en-US"/>
          </a:p>
        </p:txBody>
      </p:sp>
      <p:pic>
        <p:nvPicPr>
          <p:cNvPr id="3" name="Picture 3" descr="Diagram&#10;&#10;Description automatically generated">
            <a:extLst>
              <a:ext uri="{FF2B5EF4-FFF2-40B4-BE49-F238E27FC236}">
                <a16:creationId xmlns:a16="http://schemas.microsoft.com/office/drawing/2014/main" id="{D6528A47-A215-40FE-B991-A122B5DE8E94}"/>
              </a:ext>
            </a:extLst>
          </p:cNvPr>
          <p:cNvPicPr>
            <a:picLocks noChangeAspect="1"/>
          </p:cNvPicPr>
          <p:nvPr/>
        </p:nvPicPr>
        <p:blipFill>
          <a:blip r:embed="rId2"/>
          <a:stretch>
            <a:fillRect/>
          </a:stretch>
        </p:blipFill>
        <p:spPr>
          <a:xfrm>
            <a:off x="2466975" y="2039804"/>
            <a:ext cx="6905625" cy="3426093"/>
          </a:xfrm>
          <a:prstGeom prst="rect">
            <a:avLst/>
          </a:prstGeom>
        </p:spPr>
      </p:pic>
    </p:spTree>
    <p:extLst>
      <p:ext uri="{BB962C8B-B14F-4D97-AF65-F5344CB8AC3E}">
        <p14:creationId xmlns:p14="http://schemas.microsoft.com/office/powerpoint/2010/main" val="1166169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033F-B13C-4507-ABF6-AF884DBB8FB6}"/>
              </a:ext>
            </a:extLst>
          </p:cNvPr>
          <p:cNvSpPr>
            <a:spLocks noGrp="1"/>
          </p:cNvSpPr>
          <p:nvPr>
            <p:ph type="title"/>
          </p:nvPr>
        </p:nvSpPr>
        <p:spPr/>
        <p:txBody>
          <a:bodyPr/>
          <a:lstStyle/>
          <a:p>
            <a:r>
              <a:rPr lang="en-US">
                <a:cs typeface="Calibri Light"/>
              </a:rPr>
              <a:t>Vision System Final Design and Performance</a:t>
            </a:r>
            <a:endParaRPr lang="en-US"/>
          </a:p>
        </p:txBody>
      </p:sp>
      <p:sp>
        <p:nvSpPr>
          <p:cNvPr id="3" name="Content Placeholder 2">
            <a:extLst>
              <a:ext uri="{FF2B5EF4-FFF2-40B4-BE49-F238E27FC236}">
                <a16:creationId xmlns:a16="http://schemas.microsoft.com/office/drawing/2014/main" id="{98CB4934-6F1D-42BA-9740-6A34876926A9}"/>
              </a:ext>
            </a:extLst>
          </p:cNvPr>
          <p:cNvSpPr>
            <a:spLocks noGrp="1"/>
          </p:cNvSpPr>
          <p:nvPr>
            <p:ph idx="1"/>
          </p:nvPr>
        </p:nvSpPr>
        <p:spPr/>
        <p:txBody>
          <a:bodyPr vert="horz" lIns="91440" tIns="45720" rIns="91440" bIns="45720" rtlCol="0" anchor="t">
            <a:normAutofit/>
          </a:bodyPr>
          <a:lstStyle/>
          <a:p>
            <a:r>
              <a:rPr lang="en-US" sz="2400">
                <a:cs typeface="Calibri"/>
              </a:rPr>
              <a:t>The intent of the physical design of the vision system was to allow for easy adjusting, but not so much that it would move on its own. I feel like my subcomponent is effective in finding the sediment layer and performing the other tasks it is given.</a:t>
            </a:r>
          </a:p>
          <a:p>
            <a:r>
              <a:rPr lang="en-US" sz="2400">
                <a:cs typeface="Calibri"/>
              </a:rPr>
              <a:t>There were a few roadblocks along the way, such as problems with the code getting a bit complicated when attempting to find both the pipette and the sediment layer. There was also an issue with what we believed to be lighting, as we were getting a very bright image that messed the coloring and reading of the image. It was fixed by pausing the code and allowing the camera to focus.</a:t>
            </a:r>
          </a:p>
          <a:p>
            <a:r>
              <a:rPr lang="en-US" sz="2400">
                <a:cs typeface="Calibri"/>
              </a:rPr>
              <a:t>To challenge my system, I ran it through the code five times in slightly different lighting. It was able to find the sediment layer every time because I have been able to open up the constraints on the tool that finds and fills that layer.</a:t>
            </a:r>
          </a:p>
        </p:txBody>
      </p:sp>
    </p:spTree>
    <p:extLst>
      <p:ext uri="{BB962C8B-B14F-4D97-AF65-F5344CB8AC3E}">
        <p14:creationId xmlns:p14="http://schemas.microsoft.com/office/powerpoint/2010/main" val="3595311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1C5B0-1EC1-4218-A018-CD673AEE57F4}"/>
              </a:ext>
            </a:extLst>
          </p:cNvPr>
          <p:cNvSpPr>
            <a:spLocks noGrp="1"/>
          </p:cNvSpPr>
          <p:nvPr>
            <p:ph type="title"/>
          </p:nvPr>
        </p:nvSpPr>
        <p:spPr/>
        <p:txBody>
          <a:bodyPr/>
          <a:lstStyle/>
          <a:p>
            <a:r>
              <a:rPr lang="en-US"/>
              <a:t>Control Code (Mathematical Model)</a:t>
            </a:r>
          </a:p>
        </p:txBody>
      </p:sp>
      <p:sp>
        <p:nvSpPr>
          <p:cNvPr id="8" name="TextBox 7">
            <a:extLst>
              <a:ext uri="{FF2B5EF4-FFF2-40B4-BE49-F238E27FC236}">
                <a16:creationId xmlns:a16="http://schemas.microsoft.com/office/drawing/2014/main" id="{5003B222-D563-4828-96A7-605628EEBC4C}"/>
              </a:ext>
            </a:extLst>
          </p:cNvPr>
          <p:cNvSpPr txBox="1"/>
          <p:nvPr/>
        </p:nvSpPr>
        <p:spPr>
          <a:xfrm>
            <a:off x="438150" y="1453191"/>
            <a:ext cx="5543550" cy="62170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This main purpose behind this model was to create an equation that would tell how far the sampler stand needed to move the pipette squeezer.</a:t>
            </a:r>
          </a:p>
          <a:p>
            <a:pPr marL="285750" indent="-285750">
              <a:buFont typeface="Arial"/>
              <a:buChar char="•"/>
            </a:pPr>
            <a:r>
              <a:rPr lang="en-US">
                <a:cs typeface="Calibri"/>
              </a:rPr>
              <a:t>The gear that is attached to the sampler stand, which meshes with a gear rack, was determined to have a radius of 76.2 mm.</a:t>
            </a:r>
          </a:p>
          <a:p>
            <a:pPr marL="285750" indent="-285750">
              <a:buFont typeface="Arial"/>
              <a:buChar char="•"/>
            </a:pPr>
            <a:r>
              <a:rPr lang="en-US">
                <a:cs typeface="Calibri"/>
              </a:rPr>
              <a:t>Found circumference of the gear to determine the number of revolutions that would occur for a specified distance in mm.</a:t>
            </a:r>
          </a:p>
          <a:p>
            <a:pPr marL="285750" indent="-285750">
              <a:buFont typeface="Arial"/>
              <a:buChar char="•"/>
            </a:pPr>
            <a:r>
              <a:rPr lang="en-US">
                <a:cs typeface="Calibri"/>
              </a:rPr>
              <a:t>Converted revolutions to number of steps required per revolution, which was 2052 steps.</a:t>
            </a:r>
          </a:p>
          <a:p>
            <a:pPr marL="285750" indent="-285750">
              <a:buFont typeface="Arial"/>
              <a:buChar char="•"/>
            </a:pPr>
            <a:r>
              <a:rPr lang="en-US">
                <a:cs typeface="Calibri"/>
              </a:rPr>
              <a:t>The maximum distance that our pipette needed to travel was determined to be 254 mm, which equates to about 1089 steps</a:t>
            </a:r>
          </a:p>
          <a:p>
            <a:pPr marL="285750" indent="-285750">
              <a:buFont typeface="Arial"/>
              <a:buChar char="•"/>
            </a:pPr>
            <a:r>
              <a:rPr lang="en-US">
                <a:cs typeface="Calibri"/>
              </a:rPr>
              <a:t>Thus, the derived equation for moving the pipette in the control code was the following:</a:t>
            </a:r>
          </a:p>
          <a:p>
            <a:r>
              <a:rPr lang="en-US">
                <a:cs typeface="Calibri"/>
              </a:rPr>
              <a:t>    </a:t>
            </a:r>
            <a:endParaRPr lang="en-US" sz="2000" b="1">
              <a:cs typeface="Calibri"/>
            </a:endParaRPr>
          </a:p>
          <a:p>
            <a:r>
              <a:rPr lang="en-US" sz="2000" b="1">
                <a:cs typeface="Calibri"/>
              </a:rPr>
              <a:t>    stepsNeeded = round(4.2859 * mmNeeded)</a:t>
            </a:r>
            <a:endParaRPr lang="en-US" sz="2000" b="1"/>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11" name="Picture 11" descr="Chart, line chart, scatter chart&#10;&#10;Description automatically generated">
            <a:extLst>
              <a:ext uri="{FF2B5EF4-FFF2-40B4-BE49-F238E27FC236}">
                <a16:creationId xmlns:a16="http://schemas.microsoft.com/office/drawing/2014/main" id="{B253132A-37FD-42A2-88DE-892D80B1CD0A}"/>
              </a:ext>
            </a:extLst>
          </p:cNvPr>
          <p:cNvPicPr>
            <a:picLocks noGrp="1" noChangeAspect="1"/>
          </p:cNvPicPr>
          <p:nvPr>
            <p:ph idx="1"/>
          </p:nvPr>
        </p:nvPicPr>
        <p:blipFill>
          <a:blip r:embed="rId2"/>
          <a:stretch>
            <a:fillRect/>
          </a:stretch>
        </p:blipFill>
        <p:spPr>
          <a:xfrm>
            <a:off x="6143625" y="2210594"/>
            <a:ext cx="5543550" cy="3314700"/>
          </a:xfrm>
        </p:spPr>
      </p:pic>
    </p:spTree>
    <p:extLst>
      <p:ext uri="{BB962C8B-B14F-4D97-AF65-F5344CB8AC3E}">
        <p14:creationId xmlns:p14="http://schemas.microsoft.com/office/powerpoint/2010/main" val="560700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97D6-32BD-4100-BB6F-32D6A6FDD06F}"/>
              </a:ext>
            </a:extLst>
          </p:cNvPr>
          <p:cNvSpPr>
            <a:spLocks noGrp="1"/>
          </p:cNvSpPr>
          <p:nvPr>
            <p:ph type="title"/>
          </p:nvPr>
        </p:nvSpPr>
        <p:spPr/>
        <p:txBody>
          <a:bodyPr/>
          <a:lstStyle/>
          <a:p>
            <a:r>
              <a:rPr lang="en-US">
                <a:cs typeface="Calibri Light"/>
              </a:rPr>
              <a:t>Control Code (Initial GUI Design)</a:t>
            </a:r>
            <a:endParaRPr lang="en-US"/>
          </a:p>
        </p:txBody>
      </p:sp>
      <p:pic>
        <p:nvPicPr>
          <p:cNvPr id="4" name="Picture 4" descr="Chart, waterfall chart&#10;&#10;Description automatically generated">
            <a:extLst>
              <a:ext uri="{FF2B5EF4-FFF2-40B4-BE49-F238E27FC236}">
                <a16:creationId xmlns:a16="http://schemas.microsoft.com/office/drawing/2014/main" id="{F17CD527-9F59-46FA-8FB9-AC18B7113D1C}"/>
              </a:ext>
            </a:extLst>
          </p:cNvPr>
          <p:cNvPicPr>
            <a:picLocks noGrp="1" noChangeAspect="1"/>
          </p:cNvPicPr>
          <p:nvPr>
            <p:ph idx="1"/>
          </p:nvPr>
        </p:nvPicPr>
        <p:blipFill>
          <a:blip r:embed="rId2"/>
          <a:stretch>
            <a:fillRect/>
          </a:stretch>
        </p:blipFill>
        <p:spPr>
          <a:xfrm>
            <a:off x="5815589" y="1697867"/>
            <a:ext cx="6090661" cy="4351338"/>
          </a:xfrm>
        </p:spPr>
      </p:pic>
      <p:sp>
        <p:nvSpPr>
          <p:cNvPr id="5" name="TextBox 4">
            <a:extLst>
              <a:ext uri="{FF2B5EF4-FFF2-40B4-BE49-F238E27FC236}">
                <a16:creationId xmlns:a16="http://schemas.microsoft.com/office/drawing/2014/main" id="{49D3B3AF-4E2E-46B7-905C-83793B82A86A}"/>
              </a:ext>
            </a:extLst>
          </p:cNvPr>
          <p:cNvSpPr txBox="1"/>
          <p:nvPr/>
        </p:nvSpPr>
        <p:spPr>
          <a:xfrm>
            <a:off x="285750" y="1714500"/>
            <a:ext cx="535305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This was the original design as specified in the Control Code Proof of Concept Document.</a:t>
            </a:r>
          </a:p>
          <a:p>
            <a:pPr marL="285750" indent="-285750">
              <a:buFont typeface="Arial"/>
              <a:buChar char="•"/>
            </a:pPr>
            <a:r>
              <a:rPr lang="en-US">
                <a:cs typeface="Calibri"/>
              </a:rPr>
              <a:t>There are not many options for the user to control because the water sampling process was thought to be more automated than user-controlled.</a:t>
            </a:r>
          </a:p>
          <a:p>
            <a:pPr marL="285750" indent="-285750">
              <a:buFont typeface="Arial"/>
              <a:buChar char="•"/>
            </a:pPr>
            <a:r>
              <a:rPr lang="en-US">
                <a:cs typeface="Calibri"/>
              </a:rPr>
              <a:t>The Start Button is where the user would commence the sampling cycle.</a:t>
            </a:r>
          </a:p>
          <a:p>
            <a:pPr marL="285750" indent="-285750">
              <a:buFont typeface="Arial"/>
              <a:buChar char="•"/>
            </a:pPr>
            <a:r>
              <a:rPr lang="en-US">
                <a:cs typeface="Calibri"/>
              </a:rPr>
              <a:t>The Stop Button is where the user would press the button to stop the control code. The main function of this button was to trigger the break statements within the control code to stop the sampling cycle before completion.</a:t>
            </a:r>
          </a:p>
          <a:p>
            <a:pPr marL="285750" indent="-285750">
              <a:buFont typeface="Arial"/>
              <a:buChar char="•"/>
            </a:pPr>
            <a:r>
              <a:rPr lang="en-US">
                <a:cs typeface="Calibri"/>
              </a:rPr>
              <a:t>The yellow box is what is referred to as the descriptor box, which tells the user what is going on during the sampling cycle. The descriptor box also warns the user to place the sediment container and the water-absorbing polymer in their designated locations.</a:t>
            </a:r>
          </a:p>
        </p:txBody>
      </p:sp>
      <p:sp>
        <p:nvSpPr>
          <p:cNvPr id="6" name="Rectangle 5">
            <a:extLst>
              <a:ext uri="{FF2B5EF4-FFF2-40B4-BE49-F238E27FC236}">
                <a16:creationId xmlns:a16="http://schemas.microsoft.com/office/drawing/2014/main" id="{3E142FD0-9007-4628-A2F9-1F929F8D4B9E}"/>
              </a:ext>
            </a:extLst>
          </p:cNvPr>
          <p:cNvSpPr/>
          <p:nvPr/>
        </p:nvSpPr>
        <p:spPr>
          <a:xfrm>
            <a:off x="6096000" y="2055157"/>
            <a:ext cx="1077595" cy="32639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Title of GUI</a:t>
            </a:r>
          </a:p>
        </p:txBody>
      </p:sp>
      <p:sp>
        <p:nvSpPr>
          <p:cNvPr id="7" name="Rectangle 6">
            <a:extLst>
              <a:ext uri="{FF2B5EF4-FFF2-40B4-BE49-F238E27FC236}">
                <a16:creationId xmlns:a16="http://schemas.microsoft.com/office/drawing/2014/main" id="{1A1C23DC-81CB-4516-B002-6BF1F6A58306}"/>
              </a:ext>
            </a:extLst>
          </p:cNvPr>
          <p:cNvSpPr/>
          <p:nvPr/>
        </p:nvSpPr>
        <p:spPr>
          <a:xfrm>
            <a:off x="10113327" y="2886139"/>
            <a:ext cx="880745" cy="469900"/>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Descriptor Box</a:t>
            </a:r>
          </a:p>
        </p:txBody>
      </p:sp>
      <p:sp>
        <p:nvSpPr>
          <p:cNvPr id="8" name="Rectangle 7">
            <a:extLst>
              <a:ext uri="{FF2B5EF4-FFF2-40B4-BE49-F238E27FC236}">
                <a16:creationId xmlns:a16="http://schemas.microsoft.com/office/drawing/2014/main" id="{33FB428E-768E-4811-B131-D5D829563401}"/>
              </a:ext>
            </a:extLst>
          </p:cNvPr>
          <p:cNvSpPr/>
          <p:nvPr/>
        </p:nvSpPr>
        <p:spPr>
          <a:xfrm>
            <a:off x="6237605" y="4639648"/>
            <a:ext cx="935990" cy="250190"/>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Start Button</a:t>
            </a:r>
          </a:p>
        </p:txBody>
      </p:sp>
      <p:sp>
        <p:nvSpPr>
          <p:cNvPr id="9" name="Rectangle 8">
            <a:extLst>
              <a:ext uri="{FF2B5EF4-FFF2-40B4-BE49-F238E27FC236}">
                <a16:creationId xmlns:a16="http://schemas.microsoft.com/office/drawing/2014/main" id="{03725196-4BC7-461C-BBE1-A0D7C50F8DB4}"/>
              </a:ext>
            </a:extLst>
          </p:cNvPr>
          <p:cNvSpPr/>
          <p:nvPr/>
        </p:nvSpPr>
        <p:spPr>
          <a:xfrm>
            <a:off x="10417810" y="4764743"/>
            <a:ext cx="935990" cy="250190"/>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Stop Button</a:t>
            </a:r>
          </a:p>
        </p:txBody>
      </p:sp>
      <p:cxnSp>
        <p:nvCxnSpPr>
          <p:cNvPr id="10" name="Straight Arrow Connector 9">
            <a:extLst>
              <a:ext uri="{FF2B5EF4-FFF2-40B4-BE49-F238E27FC236}">
                <a16:creationId xmlns:a16="http://schemas.microsoft.com/office/drawing/2014/main" id="{CE032043-D423-44B0-9A61-121675BDF567}"/>
              </a:ext>
            </a:extLst>
          </p:cNvPr>
          <p:cNvCxnSpPr>
            <a:cxnSpLocks/>
            <a:stCxn id="6" idx="3"/>
          </p:cNvCxnSpPr>
          <p:nvPr/>
        </p:nvCxnSpPr>
        <p:spPr>
          <a:xfrm flipV="1">
            <a:off x="7173595" y="2154395"/>
            <a:ext cx="337548" cy="63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604EAA4-3591-46DF-AE5F-EB0A064869DB}"/>
              </a:ext>
            </a:extLst>
          </p:cNvPr>
          <p:cNvCxnSpPr>
            <a:cxnSpLocks/>
            <a:stCxn id="7" idx="1"/>
          </p:cNvCxnSpPr>
          <p:nvPr/>
        </p:nvCxnSpPr>
        <p:spPr>
          <a:xfrm flipH="1">
            <a:off x="9153331" y="3121089"/>
            <a:ext cx="959996" cy="325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F76F1F-C184-48CE-96E4-635E314F511D}"/>
              </a:ext>
            </a:extLst>
          </p:cNvPr>
          <p:cNvCxnSpPr>
            <a:cxnSpLocks/>
            <a:stCxn id="8" idx="3"/>
          </p:cNvCxnSpPr>
          <p:nvPr/>
        </p:nvCxnSpPr>
        <p:spPr>
          <a:xfrm flipV="1">
            <a:off x="7173595" y="4544008"/>
            <a:ext cx="337548" cy="220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815E912-B01F-482D-89CE-C8BC4F8C54EA}"/>
              </a:ext>
            </a:extLst>
          </p:cNvPr>
          <p:cNvCxnSpPr>
            <a:cxnSpLocks/>
          </p:cNvCxnSpPr>
          <p:nvPr/>
        </p:nvCxnSpPr>
        <p:spPr>
          <a:xfrm flipH="1" flipV="1">
            <a:off x="9926644" y="4605695"/>
            <a:ext cx="491166" cy="284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811E4DD-3F6C-4896-A280-3D1C28C754D8}"/>
              </a:ext>
            </a:extLst>
          </p:cNvPr>
          <p:cNvSpPr/>
          <p:nvPr/>
        </p:nvSpPr>
        <p:spPr>
          <a:xfrm>
            <a:off x="11080614" y="2256452"/>
            <a:ext cx="662940" cy="250190"/>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Exit “x”</a:t>
            </a:r>
          </a:p>
        </p:txBody>
      </p:sp>
      <p:cxnSp>
        <p:nvCxnSpPr>
          <p:cNvPr id="26" name="Straight Arrow Connector 25">
            <a:extLst>
              <a:ext uri="{FF2B5EF4-FFF2-40B4-BE49-F238E27FC236}">
                <a16:creationId xmlns:a16="http://schemas.microsoft.com/office/drawing/2014/main" id="{F384BF4B-5F60-497A-A2E1-CCC04A18660F}"/>
              </a:ext>
            </a:extLst>
          </p:cNvPr>
          <p:cNvCxnSpPr>
            <a:cxnSpLocks/>
            <a:stCxn id="24" idx="0"/>
          </p:cNvCxnSpPr>
          <p:nvPr/>
        </p:nvCxnSpPr>
        <p:spPr>
          <a:xfrm flipV="1">
            <a:off x="11412084" y="1849736"/>
            <a:ext cx="331470" cy="40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215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97D6-32BD-4100-BB6F-32D6A6FDD06F}"/>
              </a:ext>
            </a:extLst>
          </p:cNvPr>
          <p:cNvSpPr>
            <a:spLocks noGrp="1"/>
          </p:cNvSpPr>
          <p:nvPr>
            <p:ph type="title"/>
          </p:nvPr>
        </p:nvSpPr>
        <p:spPr/>
        <p:txBody>
          <a:bodyPr/>
          <a:lstStyle/>
          <a:p>
            <a:r>
              <a:rPr lang="en-US">
                <a:cs typeface="Calibri Light"/>
              </a:rPr>
              <a:t>Control Code (Final GUI Design/Prototype)</a:t>
            </a:r>
            <a:endParaRPr lang="en-US"/>
          </a:p>
        </p:txBody>
      </p:sp>
      <p:sp>
        <p:nvSpPr>
          <p:cNvPr id="6" name="TextBox 5">
            <a:extLst>
              <a:ext uri="{FF2B5EF4-FFF2-40B4-BE49-F238E27FC236}">
                <a16:creationId xmlns:a16="http://schemas.microsoft.com/office/drawing/2014/main" id="{A0F52818-E80C-4694-B66C-4E77C4D49D5E}"/>
              </a:ext>
            </a:extLst>
          </p:cNvPr>
          <p:cNvSpPr txBox="1"/>
          <p:nvPr/>
        </p:nvSpPr>
        <p:spPr>
          <a:xfrm>
            <a:off x="428625" y="1781175"/>
            <a:ext cx="535305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On the final GUI design, all of the features and their functionality from the original GUI were retained. As time progressed, I discovered how to create other features that improved my GUI</a:t>
            </a:r>
          </a:p>
          <a:p>
            <a:pPr marL="285750" indent="-285750">
              <a:buFont typeface="Arial"/>
              <a:buChar char="•"/>
            </a:pPr>
            <a:r>
              <a:rPr lang="en-US">
                <a:cs typeface="Calibri"/>
              </a:rPr>
              <a:t>The progress bar and progress label were incorporated into the design to provide a visual representation of how far the water sampling cycle has gone.</a:t>
            </a:r>
          </a:p>
          <a:p>
            <a:pPr marL="285750" indent="-285750">
              <a:buFont typeface="Arial"/>
              <a:buChar char="•"/>
            </a:pPr>
            <a:r>
              <a:rPr lang="en-US">
                <a:cs typeface="Calibri"/>
              </a:rPr>
              <a:t>The lamp and lamp label (located near the top right hand corner), indicates to the user when they are allowed to close the GUI.</a:t>
            </a:r>
          </a:p>
          <a:p>
            <a:pPr marL="285750" indent="-285750">
              <a:buFont typeface="Arial"/>
              <a:buChar char="•"/>
            </a:pPr>
            <a:r>
              <a:rPr lang="en-US">
                <a:cs typeface="Calibri"/>
              </a:rPr>
              <a:t>The pause button was the most recent feature added onto my GUI after peer reviews. Although the user can access this option any time while sampling is happening, the main purpose of this button was to prevent the machine from operating for too long after potential malfunctions.</a:t>
            </a:r>
          </a:p>
          <a:p>
            <a:pPr marL="285750" indent="-285750">
              <a:buFont typeface="Arial"/>
              <a:buChar char="•"/>
            </a:pPr>
            <a:endParaRPr lang="en-US">
              <a:cs typeface="Calibri"/>
            </a:endParaRPr>
          </a:p>
        </p:txBody>
      </p:sp>
      <p:pic>
        <p:nvPicPr>
          <p:cNvPr id="9" name="Picture 9">
            <a:extLst>
              <a:ext uri="{FF2B5EF4-FFF2-40B4-BE49-F238E27FC236}">
                <a16:creationId xmlns:a16="http://schemas.microsoft.com/office/drawing/2014/main" id="{90D6FBF6-D13A-49FD-85CA-0DF4E2007157}"/>
              </a:ext>
            </a:extLst>
          </p:cNvPr>
          <p:cNvPicPr>
            <a:picLocks noChangeAspect="1"/>
          </p:cNvPicPr>
          <p:nvPr/>
        </p:nvPicPr>
        <p:blipFill>
          <a:blip r:embed="rId2"/>
          <a:stretch>
            <a:fillRect/>
          </a:stretch>
        </p:blipFill>
        <p:spPr>
          <a:xfrm>
            <a:off x="6331908" y="1971657"/>
            <a:ext cx="5665937" cy="4031589"/>
          </a:xfrm>
          <a:prstGeom prst="rect">
            <a:avLst/>
          </a:prstGeom>
        </p:spPr>
      </p:pic>
      <p:cxnSp>
        <p:nvCxnSpPr>
          <p:cNvPr id="10" name="Straight Arrow Connector 9">
            <a:extLst>
              <a:ext uri="{FF2B5EF4-FFF2-40B4-BE49-F238E27FC236}">
                <a16:creationId xmlns:a16="http://schemas.microsoft.com/office/drawing/2014/main" id="{AB26B360-B7E8-4E89-A079-B8DE0BC74BE8}"/>
              </a:ext>
            </a:extLst>
          </p:cNvPr>
          <p:cNvCxnSpPr>
            <a:cxnSpLocks/>
            <a:stCxn id="24" idx="0"/>
          </p:cNvCxnSpPr>
          <p:nvPr/>
        </p:nvCxnSpPr>
        <p:spPr>
          <a:xfrm flipH="1" flipV="1">
            <a:off x="11653204" y="2746806"/>
            <a:ext cx="32392" cy="302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3D8A330-7AC2-45F0-97B4-69E8629A85CF}"/>
              </a:ext>
            </a:extLst>
          </p:cNvPr>
          <p:cNvCxnSpPr>
            <a:cxnSpLocks/>
            <a:stCxn id="17" idx="3"/>
          </p:cNvCxnSpPr>
          <p:nvPr/>
        </p:nvCxnSpPr>
        <p:spPr>
          <a:xfrm>
            <a:off x="7879651" y="2948870"/>
            <a:ext cx="1214515" cy="326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AD60AE-CCDD-494E-AEC4-8ECA0F559510}"/>
              </a:ext>
            </a:extLst>
          </p:cNvPr>
          <p:cNvCxnSpPr>
            <a:cxnSpLocks/>
            <a:stCxn id="22" idx="3"/>
          </p:cNvCxnSpPr>
          <p:nvPr/>
        </p:nvCxnSpPr>
        <p:spPr>
          <a:xfrm>
            <a:off x="7889123" y="3427660"/>
            <a:ext cx="2899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6CFD58-DC5A-46AB-A2D2-38EFA9A13969}"/>
              </a:ext>
            </a:extLst>
          </p:cNvPr>
          <p:cNvCxnSpPr>
            <a:cxnSpLocks/>
            <a:stCxn id="21" idx="3"/>
          </p:cNvCxnSpPr>
          <p:nvPr/>
        </p:nvCxnSpPr>
        <p:spPr>
          <a:xfrm flipV="1">
            <a:off x="7641589" y="6555905"/>
            <a:ext cx="302889" cy="163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422EB14-30AC-4E80-A566-3BE2269C7461}"/>
              </a:ext>
            </a:extLst>
          </p:cNvPr>
          <p:cNvCxnSpPr>
            <a:cxnSpLocks/>
            <a:stCxn id="23" idx="2"/>
          </p:cNvCxnSpPr>
          <p:nvPr/>
        </p:nvCxnSpPr>
        <p:spPr>
          <a:xfrm>
            <a:off x="15367252" y="-36507"/>
            <a:ext cx="350864" cy="341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B7537A-B635-4EB5-9F8D-CBF26669B19A}"/>
              </a:ext>
            </a:extLst>
          </p:cNvPr>
          <p:cNvCxnSpPr>
            <a:cxnSpLocks/>
            <a:stCxn id="16" idx="2"/>
          </p:cNvCxnSpPr>
          <p:nvPr/>
        </p:nvCxnSpPr>
        <p:spPr>
          <a:xfrm>
            <a:off x="6223355" y="2130556"/>
            <a:ext cx="198495" cy="156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77BFF3-4F3F-49EA-B753-F4DAB830FB27}"/>
              </a:ext>
            </a:extLst>
          </p:cNvPr>
          <p:cNvSpPr/>
          <p:nvPr/>
        </p:nvSpPr>
        <p:spPr>
          <a:xfrm>
            <a:off x="7476483" y="1747427"/>
            <a:ext cx="1077595" cy="32639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Title of GUI</a:t>
            </a:r>
          </a:p>
        </p:txBody>
      </p:sp>
      <p:sp>
        <p:nvSpPr>
          <p:cNvPr id="17" name="Rectangle 16">
            <a:extLst>
              <a:ext uri="{FF2B5EF4-FFF2-40B4-BE49-F238E27FC236}">
                <a16:creationId xmlns:a16="http://schemas.microsoft.com/office/drawing/2014/main" id="{F65D5D53-18BB-43B6-8403-801E78C26395}"/>
              </a:ext>
            </a:extLst>
          </p:cNvPr>
          <p:cNvSpPr/>
          <p:nvPr/>
        </p:nvSpPr>
        <p:spPr>
          <a:xfrm>
            <a:off x="6449028" y="2420416"/>
            <a:ext cx="1077595" cy="32639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a typeface="Calibri" panose="020F0502020204030204" pitchFamily="34" charset="0"/>
                <a:cs typeface="Times New Roman" panose="02020603050405020304" pitchFamily="18" charset="0"/>
              </a:rPr>
              <a:t>Progress Label</a:t>
            </a:r>
            <a:endParaRPr lang="en-US" sz="1100">
              <a:effectLst/>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D807398B-D732-435E-861A-A3818A3D8657}"/>
              </a:ext>
            </a:extLst>
          </p:cNvPr>
          <p:cNvSpPr/>
          <p:nvPr/>
        </p:nvSpPr>
        <p:spPr>
          <a:xfrm>
            <a:off x="11114405" y="4318701"/>
            <a:ext cx="1077595" cy="32639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a typeface="Calibri" panose="020F0502020204030204" pitchFamily="34" charset="0"/>
                <a:cs typeface="Times New Roman" panose="02020603050405020304" pitchFamily="18" charset="0"/>
              </a:rPr>
              <a:t>Descriptor Box</a:t>
            </a:r>
            <a:endParaRPr lang="en-US" sz="1100">
              <a:effectLst/>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F3C9E022-337F-4006-9A6B-5338EDA95874}"/>
              </a:ext>
            </a:extLst>
          </p:cNvPr>
          <p:cNvSpPr/>
          <p:nvPr/>
        </p:nvSpPr>
        <p:spPr>
          <a:xfrm>
            <a:off x="10161037" y="5158127"/>
            <a:ext cx="1077595" cy="32639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a typeface="Calibri" panose="020F0502020204030204" pitchFamily="34" charset="0"/>
                <a:cs typeface="Times New Roman" panose="02020603050405020304" pitchFamily="18" charset="0"/>
              </a:rPr>
              <a:t>Reset button</a:t>
            </a:r>
            <a:endParaRPr lang="en-US" sz="1100">
              <a:effectLst/>
              <a:ea typeface="Calibri" panose="020F050202020403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23D986CD-BC97-46BF-8091-ED96CD960F87}"/>
              </a:ext>
            </a:extLst>
          </p:cNvPr>
          <p:cNvSpPr/>
          <p:nvPr/>
        </p:nvSpPr>
        <p:spPr>
          <a:xfrm>
            <a:off x="7663543" y="5478100"/>
            <a:ext cx="1077595" cy="32639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Pause button</a:t>
            </a:r>
          </a:p>
        </p:txBody>
      </p:sp>
      <p:sp>
        <p:nvSpPr>
          <p:cNvPr id="21" name="Rectangle 20">
            <a:extLst>
              <a:ext uri="{FF2B5EF4-FFF2-40B4-BE49-F238E27FC236}">
                <a16:creationId xmlns:a16="http://schemas.microsoft.com/office/drawing/2014/main" id="{B8D367AF-6700-4038-B9B5-0E4417FCE5CE}"/>
              </a:ext>
            </a:extLst>
          </p:cNvPr>
          <p:cNvSpPr/>
          <p:nvPr/>
        </p:nvSpPr>
        <p:spPr>
          <a:xfrm>
            <a:off x="6634797" y="4610331"/>
            <a:ext cx="1077595" cy="32639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a typeface="Calibri" panose="020F0502020204030204" pitchFamily="34" charset="0"/>
                <a:cs typeface="Times New Roman" panose="02020603050405020304" pitchFamily="18" charset="0"/>
              </a:rPr>
              <a:t>Start Button</a:t>
            </a:r>
            <a:endParaRPr lang="en-US" sz="1100">
              <a:effectLst/>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EB6F4C3D-88BA-4AB3-BDA8-D27F484207A6}"/>
              </a:ext>
            </a:extLst>
          </p:cNvPr>
          <p:cNvSpPr/>
          <p:nvPr/>
        </p:nvSpPr>
        <p:spPr>
          <a:xfrm>
            <a:off x="6834764" y="3040811"/>
            <a:ext cx="1077595" cy="32639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a typeface="Calibri" panose="020F0502020204030204" pitchFamily="34" charset="0"/>
                <a:cs typeface="Times New Roman" panose="02020603050405020304" pitchFamily="18" charset="0"/>
              </a:rPr>
              <a:t>Progress Bar</a:t>
            </a:r>
            <a:endParaRPr lang="en-US" sz="1100">
              <a:effectLst/>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0E4EA6E1-4EAE-41C0-9D80-78F1587D2D62}"/>
              </a:ext>
            </a:extLst>
          </p:cNvPr>
          <p:cNvSpPr/>
          <p:nvPr/>
        </p:nvSpPr>
        <p:spPr>
          <a:xfrm>
            <a:off x="10919427" y="1303330"/>
            <a:ext cx="1077595" cy="32639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a typeface="Calibri" panose="020F0502020204030204" pitchFamily="34" charset="0"/>
                <a:cs typeface="Times New Roman" panose="02020603050405020304" pitchFamily="18" charset="0"/>
              </a:rPr>
              <a:t>Exit “x”</a:t>
            </a:r>
            <a:endParaRPr lang="en-US" sz="1100">
              <a:effectLst/>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CF28DC09-30A6-4272-967F-FEDA8C266DDF}"/>
              </a:ext>
            </a:extLst>
          </p:cNvPr>
          <p:cNvSpPr/>
          <p:nvPr/>
        </p:nvSpPr>
        <p:spPr>
          <a:xfrm>
            <a:off x="11416197" y="3048830"/>
            <a:ext cx="538798" cy="32639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a typeface="Calibri" panose="020F0502020204030204" pitchFamily="34" charset="0"/>
                <a:cs typeface="Times New Roman" panose="02020603050405020304" pitchFamily="18" charset="0"/>
              </a:rPr>
              <a:t>Lamp</a:t>
            </a:r>
            <a:endParaRPr lang="en-US" sz="1100">
              <a:effectLst/>
              <a:ea typeface="Calibri" panose="020F0502020204030204" pitchFamily="34" charset="0"/>
              <a:cs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E47FF624-BCA4-465E-8771-37B4DB713853}"/>
              </a:ext>
            </a:extLst>
          </p:cNvPr>
          <p:cNvCxnSpPr>
            <a:cxnSpLocks/>
            <a:stCxn id="20" idx="0"/>
          </p:cNvCxnSpPr>
          <p:nvPr/>
        </p:nvCxnSpPr>
        <p:spPr>
          <a:xfrm flipV="1">
            <a:off x="8202341" y="5158127"/>
            <a:ext cx="587646" cy="319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82337A9-4980-4E2A-AA57-1C9F6EB6C398}"/>
              </a:ext>
            </a:extLst>
          </p:cNvPr>
          <p:cNvCxnSpPr>
            <a:cxnSpLocks/>
            <a:stCxn id="19" idx="0"/>
          </p:cNvCxnSpPr>
          <p:nvPr/>
        </p:nvCxnSpPr>
        <p:spPr>
          <a:xfrm flipH="1" flipV="1">
            <a:off x="9966882" y="4639398"/>
            <a:ext cx="732953" cy="518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8F75830-4955-4F16-AE26-862EBCFF222B}"/>
              </a:ext>
            </a:extLst>
          </p:cNvPr>
          <p:cNvCxnSpPr>
            <a:cxnSpLocks/>
            <a:stCxn id="18" idx="0"/>
          </p:cNvCxnSpPr>
          <p:nvPr/>
        </p:nvCxnSpPr>
        <p:spPr>
          <a:xfrm flipH="1" flipV="1">
            <a:off x="11114405" y="4105469"/>
            <a:ext cx="538798" cy="213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F2350F8-9DC4-4DC8-80A7-D3EF73B38945}"/>
              </a:ext>
            </a:extLst>
          </p:cNvPr>
          <p:cNvSpPr/>
          <p:nvPr/>
        </p:nvSpPr>
        <p:spPr>
          <a:xfrm>
            <a:off x="10381417" y="2910001"/>
            <a:ext cx="886014" cy="32639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sz="1100">
                <a:ea typeface="Calibri" panose="020F0502020204030204" pitchFamily="34" charset="0"/>
                <a:cs typeface="Times New Roman" panose="02020603050405020304" pitchFamily="18" charset="0"/>
              </a:rPr>
              <a:t>Lamp Label</a:t>
            </a:r>
            <a:endParaRPr lang="en-US" sz="1100">
              <a:effectLst/>
              <a:ea typeface="Calibri" panose="020F0502020204030204" pitchFamily="34" charset="0"/>
              <a:cs typeface="Times New Roman" panose="02020603050405020304" pitchFamily="18" charset="0"/>
            </a:endParaRPr>
          </a:p>
        </p:txBody>
      </p:sp>
      <p:cxnSp>
        <p:nvCxnSpPr>
          <p:cNvPr id="52" name="Straight Arrow Connector 51">
            <a:extLst>
              <a:ext uri="{FF2B5EF4-FFF2-40B4-BE49-F238E27FC236}">
                <a16:creationId xmlns:a16="http://schemas.microsoft.com/office/drawing/2014/main" id="{3888FF2C-B336-42D1-9A61-8AF3861D5734}"/>
              </a:ext>
            </a:extLst>
          </p:cNvPr>
          <p:cNvCxnSpPr>
            <a:cxnSpLocks/>
            <a:stCxn id="49" idx="0"/>
          </p:cNvCxnSpPr>
          <p:nvPr/>
        </p:nvCxnSpPr>
        <p:spPr>
          <a:xfrm flipV="1">
            <a:off x="10824424" y="2677886"/>
            <a:ext cx="185698" cy="23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82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97D6-32BD-4100-BB6F-32D6A6FDD06F}"/>
              </a:ext>
            </a:extLst>
          </p:cNvPr>
          <p:cNvSpPr>
            <a:spLocks noGrp="1"/>
          </p:cNvSpPr>
          <p:nvPr>
            <p:ph type="title"/>
          </p:nvPr>
        </p:nvSpPr>
        <p:spPr/>
        <p:txBody>
          <a:bodyPr/>
          <a:lstStyle/>
          <a:p>
            <a:r>
              <a:rPr lang="en-US">
                <a:cs typeface="Calibri Light"/>
              </a:rPr>
              <a:t>Control Code (Initial Flowchart Design)</a:t>
            </a:r>
            <a:endParaRPr lang="en-US"/>
          </a:p>
        </p:txBody>
      </p:sp>
      <p:pic>
        <p:nvPicPr>
          <p:cNvPr id="4" name="Picture 4">
            <a:extLst>
              <a:ext uri="{FF2B5EF4-FFF2-40B4-BE49-F238E27FC236}">
                <a16:creationId xmlns:a16="http://schemas.microsoft.com/office/drawing/2014/main" id="{C78921B1-49CB-44B7-84C0-57B77B9FFC16}"/>
              </a:ext>
            </a:extLst>
          </p:cNvPr>
          <p:cNvPicPr>
            <a:picLocks noGrp="1" noChangeAspect="1"/>
          </p:cNvPicPr>
          <p:nvPr>
            <p:ph idx="1"/>
          </p:nvPr>
        </p:nvPicPr>
        <p:blipFill>
          <a:blip r:embed="rId2"/>
          <a:stretch>
            <a:fillRect/>
          </a:stretch>
        </p:blipFill>
        <p:spPr>
          <a:xfrm>
            <a:off x="6962775" y="1785938"/>
            <a:ext cx="4351338" cy="4351338"/>
          </a:xfrm>
        </p:spPr>
      </p:pic>
      <p:sp>
        <p:nvSpPr>
          <p:cNvPr id="6" name="TextBox 5">
            <a:extLst>
              <a:ext uri="{FF2B5EF4-FFF2-40B4-BE49-F238E27FC236}">
                <a16:creationId xmlns:a16="http://schemas.microsoft.com/office/drawing/2014/main" id="{2A139D70-FDED-46FD-9E27-C7233339292D}"/>
              </a:ext>
            </a:extLst>
          </p:cNvPr>
          <p:cNvSpPr txBox="1"/>
          <p:nvPr/>
        </p:nvSpPr>
        <p:spPr>
          <a:xfrm>
            <a:off x="448588" y="1870726"/>
            <a:ext cx="5543550" cy="664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cs typeface="Calibri"/>
              </a:rPr>
              <a:t>The original intent behind this design was to solely utilize </a:t>
            </a:r>
            <a:r>
              <a:rPr lang="en-US" sz="2000" err="1">
                <a:cs typeface="Calibri"/>
              </a:rPr>
              <a:t>Matlab</a:t>
            </a:r>
            <a:r>
              <a:rPr lang="en-US" sz="2000">
                <a:cs typeface="Calibri"/>
              </a:rPr>
              <a:t> and its functions to move each of the motors. </a:t>
            </a:r>
          </a:p>
          <a:p>
            <a:pPr marL="285750" indent="-285750">
              <a:buFont typeface="Arial"/>
              <a:buChar char="•"/>
            </a:pPr>
            <a:r>
              <a:rPr lang="en-US" sz="2000">
                <a:cs typeface="Calibri"/>
              </a:rPr>
              <a:t>A while loop was considered to be used for the majority of the control code program. This allowed me to place break statements within the code, which would allow the user to escape the program if they desired (see </a:t>
            </a:r>
            <a:r>
              <a:rPr lang="en-US" sz="2000" err="1">
                <a:cs typeface="Calibri"/>
              </a:rPr>
              <a:t>Initil</a:t>
            </a:r>
            <a:r>
              <a:rPr lang="en-US" sz="2000">
                <a:cs typeface="Calibri"/>
              </a:rPr>
              <a:t> GUI Design for more information).</a:t>
            </a:r>
          </a:p>
          <a:p>
            <a:pPr marL="285750" indent="-285750">
              <a:buFont typeface="Arial"/>
              <a:buChar char="•"/>
            </a:pPr>
            <a:r>
              <a:rPr lang="en-US" sz="2000">
                <a:cs typeface="Calibri"/>
              </a:rPr>
              <a:t>Since the majority of the control code was planned to be enveloped in a while loop, a condition at the end of the loop needed to be set if a full sampling cycle was completed. This was to prevent the process from repeating more than once.</a:t>
            </a:r>
          </a:p>
          <a:p>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spTree>
    <p:extLst>
      <p:ext uri="{BB962C8B-B14F-4D97-AF65-F5344CB8AC3E}">
        <p14:creationId xmlns:p14="http://schemas.microsoft.com/office/powerpoint/2010/main" val="1255757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2475-21B5-424D-83B3-30126CA63C0F}"/>
              </a:ext>
            </a:extLst>
          </p:cNvPr>
          <p:cNvSpPr>
            <a:spLocks noGrp="1"/>
          </p:cNvSpPr>
          <p:nvPr>
            <p:ph type="title"/>
          </p:nvPr>
        </p:nvSpPr>
        <p:spPr/>
        <p:txBody>
          <a:bodyPr/>
          <a:lstStyle/>
          <a:p>
            <a:r>
              <a:rPr lang="en-US">
                <a:cs typeface="Calibri Light"/>
              </a:rPr>
              <a:t>Control Code Final Structure</a:t>
            </a:r>
            <a:endParaRPr lang="en-US"/>
          </a:p>
        </p:txBody>
      </p:sp>
      <p:sp>
        <p:nvSpPr>
          <p:cNvPr id="3" name="Content Placeholder 2">
            <a:extLst>
              <a:ext uri="{FF2B5EF4-FFF2-40B4-BE49-F238E27FC236}">
                <a16:creationId xmlns:a16="http://schemas.microsoft.com/office/drawing/2014/main" id="{C9D18F2A-F3A5-4F1E-80E5-32B30AC1CC14}"/>
              </a:ext>
            </a:extLst>
          </p:cNvPr>
          <p:cNvSpPr>
            <a:spLocks noGrp="1"/>
          </p:cNvSpPr>
          <p:nvPr>
            <p:ph idx="1"/>
          </p:nvPr>
        </p:nvSpPr>
        <p:spPr/>
        <p:txBody>
          <a:bodyPr vert="horz" lIns="91440" tIns="45720" rIns="91440" bIns="45720" rtlCol="0" anchor="t">
            <a:normAutofit fontScale="92500" lnSpcReduction="20000"/>
          </a:bodyPr>
          <a:lstStyle/>
          <a:p>
            <a:pPr marL="285750" indent="-285750">
              <a:lnSpc>
                <a:spcPct val="100000"/>
              </a:lnSpc>
              <a:spcBef>
                <a:spcPts val="0"/>
              </a:spcBef>
              <a:buFont typeface="Arial,Sans-Serif" panose="020B0604020202020204" pitchFamily="34" charset="0"/>
            </a:pPr>
            <a:r>
              <a:rPr lang="en-US">
                <a:ea typeface="+mn-lt"/>
                <a:cs typeface="+mn-lt"/>
              </a:rPr>
              <a:t>For the final version of the control code, I found that putting all my code within a for loop actually made my program simpler because for loops only run for a finite number of times. </a:t>
            </a:r>
          </a:p>
          <a:p>
            <a:pPr marL="285750" indent="-285750">
              <a:lnSpc>
                <a:spcPct val="100000"/>
              </a:lnSpc>
              <a:spcBef>
                <a:spcPts val="0"/>
              </a:spcBef>
              <a:buFont typeface="Arial,Sans-Serif" panose="020B0604020202020204" pitchFamily="34" charset="0"/>
            </a:pPr>
            <a:r>
              <a:rPr lang="en-US">
                <a:ea typeface="+mn-lt"/>
                <a:cs typeface="+mn-lt"/>
              </a:rPr>
              <a:t>My program complexity grew because the GUI became more complex, which required more components to update while the control code was running.</a:t>
            </a:r>
          </a:p>
          <a:p>
            <a:pPr marL="285750" indent="-285750">
              <a:lnSpc>
                <a:spcPct val="100000"/>
              </a:lnSpc>
              <a:spcBef>
                <a:spcPts val="0"/>
              </a:spcBef>
              <a:buFont typeface="Arial,Sans-Serif" panose="020B0604020202020204" pitchFamily="34" charset="0"/>
            </a:pPr>
            <a:r>
              <a:rPr lang="en-US">
                <a:ea typeface="+mn-lt"/>
                <a:cs typeface="+mn-lt"/>
              </a:rPr>
              <a:t>It was also discovered that the stepper motor speeds using </a:t>
            </a:r>
            <a:r>
              <a:rPr lang="en-US" err="1">
                <a:ea typeface="+mn-lt"/>
                <a:cs typeface="+mn-lt"/>
              </a:rPr>
              <a:t>Matlab</a:t>
            </a:r>
            <a:r>
              <a:rPr lang="en-US">
                <a:ea typeface="+mn-lt"/>
                <a:cs typeface="+mn-lt"/>
              </a:rPr>
              <a:t> commands were incredibly slow, which was problematic because our machine needed to operate in under four minutes.</a:t>
            </a:r>
          </a:p>
          <a:p>
            <a:pPr marL="285750" indent="-285750">
              <a:lnSpc>
                <a:spcPct val="100000"/>
              </a:lnSpc>
              <a:spcBef>
                <a:spcPts val="0"/>
              </a:spcBef>
              <a:buFont typeface="Arial,Sans-Serif" panose="020B0604020202020204" pitchFamily="34" charset="0"/>
            </a:pPr>
            <a:r>
              <a:rPr lang="en-US">
                <a:cs typeface="Calibri"/>
              </a:rPr>
              <a:t>The solution to these issues resulted in a combined control code functionality, where </a:t>
            </a:r>
            <a:r>
              <a:rPr lang="en-US" err="1">
                <a:cs typeface="Calibri"/>
              </a:rPr>
              <a:t>Matlab</a:t>
            </a:r>
            <a:r>
              <a:rPr lang="en-US">
                <a:cs typeface="Calibri"/>
              </a:rPr>
              <a:t> and Arduino communicate with each other. </a:t>
            </a:r>
          </a:p>
        </p:txBody>
      </p:sp>
    </p:spTree>
    <p:extLst>
      <p:ext uri="{BB962C8B-B14F-4D97-AF65-F5344CB8AC3E}">
        <p14:creationId xmlns:p14="http://schemas.microsoft.com/office/powerpoint/2010/main" val="1441300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97D6-32BD-4100-BB6F-32D6A6FDD06F}"/>
              </a:ext>
            </a:extLst>
          </p:cNvPr>
          <p:cNvSpPr>
            <a:spLocks noGrp="1"/>
          </p:cNvSpPr>
          <p:nvPr>
            <p:ph type="title"/>
          </p:nvPr>
        </p:nvSpPr>
        <p:spPr>
          <a:xfrm>
            <a:off x="552451" y="65488"/>
            <a:ext cx="10515600" cy="1325563"/>
          </a:xfrm>
        </p:spPr>
        <p:txBody>
          <a:bodyPr/>
          <a:lstStyle/>
          <a:p>
            <a:r>
              <a:rPr lang="en-US">
                <a:cs typeface="Calibri Light"/>
              </a:rPr>
              <a:t>Final Control Code (Arduino)</a:t>
            </a:r>
            <a:endParaRPr lang="en-US"/>
          </a:p>
        </p:txBody>
      </p:sp>
      <p:sp>
        <p:nvSpPr>
          <p:cNvPr id="6" name="TextBox 5">
            <a:extLst>
              <a:ext uri="{FF2B5EF4-FFF2-40B4-BE49-F238E27FC236}">
                <a16:creationId xmlns:a16="http://schemas.microsoft.com/office/drawing/2014/main" id="{012703C5-8F3C-4F28-A5FB-66D98E8BDF92}"/>
              </a:ext>
            </a:extLst>
          </p:cNvPr>
          <p:cNvSpPr txBox="1"/>
          <p:nvPr/>
        </p:nvSpPr>
        <p:spPr>
          <a:xfrm>
            <a:off x="552450" y="1160201"/>
            <a:ext cx="5543550"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cs typeface="Calibri"/>
              </a:rPr>
              <a:t>There were several main reasons why an Arduino sketch became a part of the control code:</a:t>
            </a:r>
          </a:p>
          <a:p>
            <a:pPr marL="285750" indent="-285750">
              <a:buFont typeface="Arial"/>
              <a:buChar char="•"/>
            </a:pPr>
            <a:r>
              <a:rPr lang="en-US">
                <a:cs typeface="Calibri"/>
              </a:rPr>
              <a:t>As mentioned in the previous slide, the stepper motor speed was a problem. With the built in </a:t>
            </a:r>
            <a:r>
              <a:rPr lang="en-US" err="1">
                <a:cs typeface="Calibri"/>
              </a:rPr>
              <a:t>Matlab</a:t>
            </a:r>
            <a:r>
              <a:rPr lang="en-US">
                <a:cs typeface="Calibri"/>
              </a:rPr>
              <a:t> commands, the stepper motors move very slowly. </a:t>
            </a:r>
          </a:p>
          <a:p>
            <a:pPr marL="285750" indent="-285750">
              <a:buFont typeface="Arial"/>
              <a:buChar char="•"/>
            </a:pPr>
            <a:r>
              <a:rPr lang="en-US">
                <a:cs typeface="Calibri"/>
              </a:rPr>
              <a:t>There were also issues when the servo motor and stepper motors were connected to the same Arduino board. All motor objects were established in an Arduino sketch to prevent any such errors with “sharing” the same Arduino board.</a:t>
            </a:r>
          </a:p>
          <a:p>
            <a:pPr marL="285750" indent="-285750">
              <a:buFont typeface="Arial"/>
              <a:buChar char="•"/>
            </a:pPr>
            <a:r>
              <a:rPr lang="en-US">
                <a:cs typeface="Calibri"/>
              </a:rPr>
              <a:t>The Arduino code also helps coordinate the movement of the motors and ensures they do not run at the same time. </a:t>
            </a:r>
          </a:p>
          <a:p>
            <a:pPr marL="285750" indent="-285750">
              <a:buFont typeface="Arial"/>
              <a:buChar char="•"/>
            </a:pPr>
            <a:r>
              <a:rPr lang="en-US">
                <a:cs typeface="Calibri"/>
              </a:rPr>
              <a:t>The functionality of this component of the control code is discussed in the next four slides</a:t>
            </a:r>
          </a:p>
        </p:txBody>
      </p:sp>
      <p:pic>
        <p:nvPicPr>
          <p:cNvPr id="8" name="Picture 7">
            <a:extLst>
              <a:ext uri="{FF2B5EF4-FFF2-40B4-BE49-F238E27FC236}">
                <a16:creationId xmlns:a16="http://schemas.microsoft.com/office/drawing/2014/main" id="{3F0745B6-50CA-489B-9860-B15E67AAC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750" y="1160200"/>
            <a:ext cx="5632312" cy="5632312"/>
          </a:xfrm>
          <a:prstGeom prst="rect">
            <a:avLst/>
          </a:prstGeom>
        </p:spPr>
      </p:pic>
    </p:spTree>
    <p:extLst>
      <p:ext uri="{BB962C8B-B14F-4D97-AF65-F5344CB8AC3E}">
        <p14:creationId xmlns:p14="http://schemas.microsoft.com/office/powerpoint/2010/main" val="3064047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B999-8FCF-469B-85AE-1A41BFF56C88}"/>
              </a:ext>
            </a:extLst>
          </p:cNvPr>
          <p:cNvSpPr>
            <a:spLocks noGrp="1"/>
          </p:cNvSpPr>
          <p:nvPr>
            <p:ph type="title"/>
          </p:nvPr>
        </p:nvSpPr>
        <p:spPr/>
        <p:txBody>
          <a:bodyPr>
            <a:normAutofit/>
          </a:bodyPr>
          <a:lstStyle/>
          <a:p>
            <a:r>
              <a:rPr lang="en-US" sz="4000">
                <a:ea typeface="+mj-lt"/>
                <a:cs typeface="+mj-lt"/>
              </a:rPr>
              <a:t>Final Control Code (Arduino Flowchart View 1)</a:t>
            </a:r>
          </a:p>
        </p:txBody>
      </p:sp>
      <p:sp>
        <p:nvSpPr>
          <p:cNvPr id="6" name="TextBox 5">
            <a:extLst>
              <a:ext uri="{FF2B5EF4-FFF2-40B4-BE49-F238E27FC236}">
                <a16:creationId xmlns:a16="http://schemas.microsoft.com/office/drawing/2014/main" id="{B2E2C292-B838-4A4D-B5DB-4BD0FF535B8B}"/>
              </a:ext>
            </a:extLst>
          </p:cNvPr>
          <p:cNvSpPr txBox="1"/>
          <p:nvPr/>
        </p:nvSpPr>
        <p:spPr>
          <a:xfrm>
            <a:off x="834807" y="1797658"/>
            <a:ext cx="5543550"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This part of the Arduino code is the setup, where the control code establishes the libraries for the servo motor, stepper motor, and serial communication functions.</a:t>
            </a:r>
          </a:p>
          <a:p>
            <a:pPr marL="285750" indent="-285750">
              <a:buFont typeface="Arial"/>
              <a:buChar char="•"/>
            </a:pPr>
            <a:r>
              <a:rPr lang="en-US" sz="2400">
                <a:cs typeface="Calibri"/>
              </a:rPr>
              <a:t>This part creates each of motor objects, sets the speed of the stepper motors, and initializes the default angle on the servo motor.</a:t>
            </a:r>
          </a:p>
          <a:p>
            <a:pPr marL="285750" indent="-285750">
              <a:buFont typeface="Arial"/>
              <a:buChar char="•"/>
            </a:pPr>
            <a:r>
              <a:rPr lang="en-US" sz="2400">
                <a:cs typeface="Calibri"/>
              </a:rPr>
              <a:t>Initializes action variables, which are Boolean,  as “false”.</a:t>
            </a:r>
          </a:p>
          <a:p>
            <a:pPr marL="285750" indent="-285750">
              <a:buFont typeface="Arial"/>
              <a:buChar char="•"/>
            </a:pPr>
            <a:endParaRPr lang="en-US" sz="2400">
              <a:cs typeface="Calibri"/>
            </a:endParaRPr>
          </a:p>
          <a:p>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8" name="Picture 7">
            <a:extLst>
              <a:ext uri="{FF2B5EF4-FFF2-40B4-BE49-F238E27FC236}">
                <a16:creationId xmlns:a16="http://schemas.microsoft.com/office/drawing/2014/main" id="{49D11946-DDF2-4852-A7E9-BDF4715CF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6446" y="1400567"/>
            <a:ext cx="2501054" cy="5197083"/>
          </a:xfrm>
          <a:prstGeom prst="rect">
            <a:avLst/>
          </a:prstGeom>
        </p:spPr>
      </p:pic>
    </p:spTree>
    <p:extLst>
      <p:ext uri="{BB962C8B-B14F-4D97-AF65-F5344CB8AC3E}">
        <p14:creationId xmlns:p14="http://schemas.microsoft.com/office/powerpoint/2010/main" val="2376488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15B0-89E8-406C-A7F6-3EC0818D3F29}"/>
              </a:ext>
            </a:extLst>
          </p:cNvPr>
          <p:cNvSpPr>
            <a:spLocks noGrp="1"/>
          </p:cNvSpPr>
          <p:nvPr>
            <p:ph type="title"/>
          </p:nvPr>
        </p:nvSpPr>
        <p:spPr>
          <a:xfrm>
            <a:off x="0" y="2002631"/>
            <a:ext cx="12182475" cy="2852737"/>
          </a:xfrm>
        </p:spPr>
        <p:txBody>
          <a:bodyPr>
            <a:normAutofit/>
          </a:bodyPr>
          <a:lstStyle/>
          <a:p>
            <a:pPr algn="ctr"/>
            <a:r>
              <a:rPr lang="en-US" sz="8800">
                <a:cs typeface="Calibri Light"/>
              </a:rPr>
              <a:t>Overall Water Sampler Design</a:t>
            </a:r>
          </a:p>
        </p:txBody>
      </p:sp>
    </p:spTree>
    <p:extLst>
      <p:ext uri="{BB962C8B-B14F-4D97-AF65-F5344CB8AC3E}">
        <p14:creationId xmlns:p14="http://schemas.microsoft.com/office/powerpoint/2010/main" val="3075960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B999-8FCF-469B-85AE-1A41BFF56C88}"/>
              </a:ext>
            </a:extLst>
          </p:cNvPr>
          <p:cNvSpPr>
            <a:spLocks noGrp="1"/>
          </p:cNvSpPr>
          <p:nvPr>
            <p:ph type="title"/>
          </p:nvPr>
        </p:nvSpPr>
        <p:spPr/>
        <p:txBody>
          <a:bodyPr>
            <a:normAutofit/>
          </a:bodyPr>
          <a:lstStyle/>
          <a:p>
            <a:r>
              <a:rPr lang="en-US" sz="4000">
                <a:ea typeface="+mj-lt"/>
                <a:cs typeface="+mj-lt"/>
              </a:rPr>
              <a:t>Final Control Code (Arduino Flowchart View 2)</a:t>
            </a:r>
          </a:p>
        </p:txBody>
      </p:sp>
      <p:sp>
        <p:nvSpPr>
          <p:cNvPr id="6" name="TextBox 5">
            <a:extLst>
              <a:ext uri="{FF2B5EF4-FFF2-40B4-BE49-F238E27FC236}">
                <a16:creationId xmlns:a16="http://schemas.microsoft.com/office/drawing/2014/main" id="{A65BFE0B-5F28-4A8B-B808-0C8682B71DF4}"/>
              </a:ext>
            </a:extLst>
          </p:cNvPr>
          <p:cNvSpPr txBox="1"/>
          <p:nvPr/>
        </p:nvSpPr>
        <p:spPr>
          <a:xfrm>
            <a:off x="732170" y="1573723"/>
            <a:ext cx="5543550" cy="7571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This is a part of the control code where Arduino assess which scenario to execute.</a:t>
            </a:r>
          </a:p>
          <a:p>
            <a:pPr marL="285750" indent="-285750">
              <a:buFont typeface="Arial"/>
              <a:buChar char="•"/>
            </a:pPr>
            <a:r>
              <a:rPr lang="en-US" sz="2400">
                <a:cs typeface="Calibri"/>
              </a:rPr>
              <a:t>This is the point in the program where Arduino finds any data that was written in its serial port.</a:t>
            </a:r>
          </a:p>
          <a:p>
            <a:pPr marL="285750" indent="-285750">
              <a:buFont typeface="Arial"/>
              <a:buChar char="•"/>
            </a:pPr>
            <a:r>
              <a:rPr lang="en-US" sz="2400">
                <a:cs typeface="Calibri"/>
              </a:rPr>
              <a:t>If Arduino finds a valid integer value, it reads and stores it in a "que" variable.</a:t>
            </a:r>
          </a:p>
          <a:p>
            <a:pPr marL="285750" indent="-285750">
              <a:buFont typeface="Arial"/>
              <a:buChar char="•"/>
            </a:pPr>
            <a:r>
              <a:rPr lang="en-US" sz="2400">
                <a:cs typeface="Calibri"/>
              </a:rPr>
              <a:t>The “que” variable serves as an indication of what is supposed to happen.</a:t>
            </a:r>
          </a:p>
          <a:p>
            <a:pPr marL="285750" indent="-285750">
              <a:buFont typeface="Arial"/>
              <a:buChar char="•"/>
            </a:pPr>
            <a:r>
              <a:rPr lang="en-US" sz="2400">
                <a:cs typeface="Calibri"/>
              </a:rPr>
              <a:t>To assess the meaning of the que value, Arduino process it through a series of if and else-if statements.</a:t>
            </a:r>
          </a:p>
          <a:p>
            <a:pPr marL="285750" indent="-285750">
              <a:buFont typeface="Arial"/>
              <a:buChar char="•"/>
            </a:pPr>
            <a:endParaRPr lang="en-US" sz="2400">
              <a:cs typeface="Calibri"/>
            </a:endParaRPr>
          </a:p>
          <a:p>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8" name="Picture 7">
            <a:extLst>
              <a:ext uri="{FF2B5EF4-FFF2-40B4-BE49-F238E27FC236}">
                <a16:creationId xmlns:a16="http://schemas.microsoft.com/office/drawing/2014/main" id="{1C7A6FE1-227E-4A29-8D50-12E154091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566" y="1444058"/>
            <a:ext cx="5267214" cy="5048817"/>
          </a:xfrm>
          <a:prstGeom prst="rect">
            <a:avLst/>
          </a:prstGeom>
        </p:spPr>
      </p:pic>
    </p:spTree>
    <p:extLst>
      <p:ext uri="{BB962C8B-B14F-4D97-AF65-F5344CB8AC3E}">
        <p14:creationId xmlns:p14="http://schemas.microsoft.com/office/powerpoint/2010/main" val="1992026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B999-8FCF-469B-85AE-1A41BFF56C88}"/>
              </a:ext>
            </a:extLst>
          </p:cNvPr>
          <p:cNvSpPr>
            <a:spLocks noGrp="1"/>
          </p:cNvSpPr>
          <p:nvPr>
            <p:ph type="title"/>
          </p:nvPr>
        </p:nvSpPr>
        <p:spPr/>
        <p:txBody>
          <a:bodyPr>
            <a:normAutofit/>
          </a:bodyPr>
          <a:lstStyle/>
          <a:p>
            <a:r>
              <a:rPr lang="en-US" sz="4000">
                <a:ea typeface="+mj-lt"/>
                <a:cs typeface="+mj-lt"/>
              </a:rPr>
              <a:t>Final Control Code (Arduino Flowchart View 3)</a:t>
            </a:r>
            <a:endParaRPr lang="en-US" sz="4000"/>
          </a:p>
        </p:txBody>
      </p:sp>
      <p:sp>
        <p:nvSpPr>
          <p:cNvPr id="6" name="TextBox 5">
            <a:extLst>
              <a:ext uri="{FF2B5EF4-FFF2-40B4-BE49-F238E27FC236}">
                <a16:creationId xmlns:a16="http://schemas.microsoft.com/office/drawing/2014/main" id="{AB9D2029-8137-44F9-B6D1-5E5E260F8745}"/>
              </a:ext>
            </a:extLst>
          </p:cNvPr>
          <p:cNvSpPr txBox="1"/>
          <p:nvPr/>
        </p:nvSpPr>
        <p:spPr>
          <a:xfrm>
            <a:off x="410096" y="1342546"/>
            <a:ext cx="5543550"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A continuation of the execution statements from the previous slide</a:t>
            </a:r>
          </a:p>
          <a:p>
            <a:pPr marL="285750" indent="-285750">
              <a:buFont typeface="Arial"/>
              <a:buChar char="•"/>
            </a:pPr>
            <a:r>
              <a:rPr lang="en-US" sz="2400">
                <a:cs typeface="Calibri"/>
              </a:rPr>
              <a:t>For example, if the que variable is equal to one, Arduino sets the </a:t>
            </a:r>
            <a:r>
              <a:rPr lang="en-US" sz="2400" err="1">
                <a:cs typeface="Calibri"/>
              </a:rPr>
              <a:t>rotationalBaseOnly</a:t>
            </a:r>
            <a:r>
              <a:rPr lang="en-US" sz="2400">
                <a:cs typeface="Calibri"/>
              </a:rPr>
              <a:t> value to “true”. This lets the </a:t>
            </a:r>
            <a:r>
              <a:rPr lang="en-US" sz="2400" err="1">
                <a:cs typeface="Calibri"/>
              </a:rPr>
              <a:t>arduino</a:t>
            </a:r>
            <a:r>
              <a:rPr lang="en-US" sz="2400">
                <a:cs typeface="Calibri"/>
              </a:rPr>
              <a:t> know that the next number after the "1" represents the number of steps (clockwise) that the rotational base stepper motor needs to turn. </a:t>
            </a:r>
          </a:p>
          <a:p>
            <a:pPr marL="285750" indent="-285750">
              <a:buFont typeface="Arial"/>
              <a:buChar char="•"/>
            </a:pPr>
            <a:r>
              <a:rPr lang="en-US" sz="2400">
                <a:cs typeface="Calibri"/>
              </a:rPr>
              <a:t>After the action is executed, </a:t>
            </a:r>
            <a:r>
              <a:rPr lang="en-US" sz="2400" err="1">
                <a:cs typeface="Calibri"/>
              </a:rPr>
              <a:t>Matlab</a:t>
            </a:r>
            <a:r>
              <a:rPr lang="en-US" sz="2400">
                <a:cs typeface="Calibri"/>
              </a:rPr>
              <a:t> resets the action to false so that the action will not repeat itself </a:t>
            </a:r>
            <a:r>
              <a:rPr lang="en-US" sz="2400">
                <a:ea typeface="+mn-lt"/>
                <a:cs typeface="+mn-lt"/>
              </a:rPr>
              <a:t>indefinitely</a:t>
            </a:r>
            <a:r>
              <a:rPr lang="en-US" sz="2400">
                <a:cs typeface="Calibri"/>
              </a:rPr>
              <a:t>.</a:t>
            </a:r>
          </a:p>
          <a:p>
            <a:endParaRPr lang="en-US" sz="2400">
              <a:cs typeface="Calibri"/>
            </a:endParaRPr>
          </a:p>
          <a:p>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8" name="Picture 7">
            <a:extLst>
              <a:ext uri="{FF2B5EF4-FFF2-40B4-BE49-F238E27FC236}">
                <a16:creationId xmlns:a16="http://schemas.microsoft.com/office/drawing/2014/main" id="{BDB23285-F9AD-424E-A92C-E561DA3AB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646" y="1687027"/>
            <a:ext cx="6113186" cy="4805848"/>
          </a:xfrm>
          <a:prstGeom prst="rect">
            <a:avLst/>
          </a:prstGeom>
        </p:spPr>
      </p:pic>
    </p:spTree>
    <p:extLst>
      <p:ext uri="{BB962C8B-B14F-4D97-AF65-F5344CB8AC3E}">
        <p14:creationId xmlns:p14="http://schemas.microsoft.com/office/powerpoint/2010/main" val="2679751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B999-8FCF-469B-85AE-1A41BFF56C88}"/>
              </a:ext>
            </a:extLst>
          </p:cNvPr>
          <p:cNvSpPr>
            <a:spLocks noGrp="1"/>
          </p:cNvSpPr>
          <p:nvPr>
            <p:ph type="title"/>
          </p:nvPr>
        </p:nvSpPr>
        <p:spPr/>
        <p:txBody>
          <a:bodyPr>
            <a:normAutofit/>
          </a:bodyPr>
          <a:lstStyle/>
          <a:p>
            <a:r>
              <a:rPr lang="en-US" sz="4000">
                <a:ea typeface="+mj-lt"/>
                <a:cs typeface="+mj-lt"/>
              </a:rPr>
              <a:t>Final Control Code (Arduino Flowchart View 4)</a:t>
            </a:r>
            <a:endParaRPr lang="en-US">
              <a:cs typeface="Calibri Light" panose="020F0302020204030204"/>
            </a:endParaRPr>
          </a:p>
        </p:txBody>
      </p:sp>
      <p:sp>
        <p:nvSpPr>
          <p:cNvPr id="6" name="TextBox 5">
            <a:extLst>
              <a:ext uri="{FF2B5EF4-FFF2-40B4-BE49-F238E27FC236}">
                <a16:creationId xmlns:a16="http://schemas.microsoft.com/office/drawing/2014/main" id="{365BF3F2-2F28-46B3-A3AB-8DE6AC6BC910}"/>
              </a:ext>
            </a:extLst>
          </p:cNvPr>
          <p:cNvSpPr txBox="1"/>
          <p:nvPr/>
        </p:nvSpPr>
        <p:spPr>
          <a:xfrm>
            <a:off x="0" y="2304991"/>
            <a:ext cx="5136204" cy="60324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This is a continuation of the action execution that Arduino performs.</a:t>
            </a:r>
          </a:p>
          <a:p>
            <a:pPr marL="285750" indent="-285750">
              <a:buFont typeface="Arial"/>
              <a:buChar char="•"/>
            </a:pPr>
            <a:r>
              <a:rPr lang="en-US" sz="2400">
                <a:cs typeface="Calibri"/>
              </a:rPr>
              <a:t>For example, if the que value is “5”, then the Squeeze action variable is specified as true, which means the servo motor will move. The next value coming after the five represents the angle that the servo motor needs to turn.</a:t>
            </a:r>
          </a:p>
          <a:p>
            <a:pPr marL="285750" indent="-285750">
              <a:buFont typeface="Arial"/>
              <a:buChar char="•"/>
            </a:pPr>
            <a:endParaRPr lang="en-US" sz="2000">
              <a:cs typeface="Calibri"/>
            </a:endParaRPr>
          </a:p>
          <a:p>
            <a:pPr marL="285750" indent="-285750">
              <a:buFont typeface="Arial"/>
              <a:buChar char="•"/>
            </a:pPr>
            <a:endParaRPr lang="en-US" sz="2400">
              <a:cs typeface="Calibri"/>
            </a:endParaRPr>
          </a:p>
          <a:p>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8" name="Picture 7">
            <a:extLst>
              <a:ext uri="{FF2B5EF4-FFF2-40B4-BE49-F238E27FC236}">
                <a16:creationId xmlns:a16="http://schemas.microsoft.com/office/drawing/2014/main" id="{9D47B267-C66F-4486-877D-B6FA3B0EA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746" y="1690687"/>
            <a:ext cx="7182254" cy="4859475"/>
          </a:xfrm>
          <a:prstGeom prst="rect">
            <a:avLst/>
          </a:prstGeom>
        </p:spPr>
      </p:pic>
    </p:spTree>
    <p:extLst>
      <p:ext uri="{BB962C8B-B14F-4D97-AF65-F5344CB8AC3E}">
        <p14:creationId xmlns:p14="http://schemas.microsoft.com/office/powerpoint/2010/main" val="3706145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97D6-32BD-4100-BB6F-32D6A6FDD06F}"/>
              </a:ext>
            </a:extLst>
          </p:cNvPr>
          <p:cNvSpPr>
            <a:spLocks noGrp="1"/>
          </p:cNvSpPr>
          <p:nvPr>
            <p:ph type="title"/>
          </p:nvPr>
        </p:nvSpPr>
        <p:spPr>
          <a:xfrm>
            <a:off x="838200" y="221351"/>
            <a:ext cx="10515600" cy="1325563"/>
          </a:xfrm>
        </p:spPr>
        <p:txBody>
          <a:bodyPr/>
          <a:lstStyle/>
          <a:p>
            <a:r>
              <a:rPr lang="en-US">
                <a:cs typeface="Calibri Light"/>
              </a:rPr>
              <a:t>Final Control Code (Matlab)</a:t>
            </a:r>
            <a:endParaRPr lang="en-US"/>
          </a:p>
        </p:txBody>
      </p:sp>
      <p:sp>
        <p:nvSpPr>
          <p:cNvPr id="6" name="TextBox 5">
            <a:extLst>
              <a:ext uri="{FF2B5EF4-FFF2-40B4-BE49-F238E27FC236}">
                <a16:creationId xmlns:a16="http://schemas.microsoft.com/office/drawing/2014/main" id="{012703C5-8F3C-4F28-A5FB-66D98E8BDF92}"/>
              </a:ext>
            </a:extLst>
          </p:cNvPr>
          <p:cNvSpPr txBox="1"/>
          <p:nvPr/>
        </p:nvSpPr>
        <p:spPr>
          <a:xfrm>
            <a:off x="650168" y="1674906"/>
            <a:ext cx="5543550"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cs typeface="Calibri"/>
              </a:rPr>
              <a:t>Matlab</a:t>
            </a:r>
            <a:r>
              <a:rPr lang="en-US" sz="2400">
                <a:cs typeface="Calibri"/>
              </a:rPr>
              <a:t> serves two important functions:</a:t>
            </a:r>
            <a:endParaRPr lang="en-US" sz="2400"/>
          </a:p>
          <a:p>
            <a:pPr marL="342900" indent="-342900">
              <a:buFont typeface="Arial"/>
              <a:buChar char="•"/>
            </a:pPr>
            <a:r>
              <a:rPr lang="en-US" sz="2000" err="1">
                <a:cs typeface="Calibri"/>
              </a:rPr>
              <a:t>Matlab</a:t>
            </a:r>
            <a:r>
              <a:rPr lang="en-US" sz="2000">
                <a:cs typeface="Calibri"/>
              </a:rPr>
              <a:t> is the signaler, meaning that it writes data in the serial port to tell Arduino which motor or motors need to move, and writes the data to the Arduino serial port. </a:t>
            </a:r>
            <a:r>
              <a:rPr lang="en-US" sz="2000" err="1">
                <a:cs typeface="Calibri"/>
              </a:rPr>
              <a:t>Matlab</a:t>
            </a:r>
            <a:r>
              <a:rPr lang="en-US" sz="2000">
                <a:cs typeface="Calibri"/>
              </a:rPr>
              <a:t> controls WHEN the motors move.</a:t>
            </a:r>
          </a:p>
          <a:p>
            <a:pPr marL="285750" indent="-285750">
              <a:buFont typeface="Arial"/>
              <a:buChar char="•"/>
            </a:pPr>
            <a:r>
              <a:rPr lang="en-US" sz="2000" err="1">
                <a:cs typeface="Calibri"/>
              </a:rPr>
              <a:t>Matlab</a:t>
            </a:r>
            <a:r>
              <a:rPr lang="en-US" sz="2000">
                <a:cs typeface="Calibri"/>
              </a:rPr>
              <a:t> helps update the Water Sampler GUI so that it does not run ahead of the action that is occurring by Arduino</a:t>
            </a:r>
          </a:p>
          <a:p>
            <a:pPr marL="285750" indent="-285750">
              <a:buFont typeface="Arial"/>
              <a:buChar char="•"/>
            </a:pPr>
            <a:r>
              <a:rPr lang="en-US" sz="2000">
                <a:cs typeface="Calibri"/>
              </a:rPr>
              <a:t>Because this flowchart is hard to see, the overall flowchart was divided into section views.</a:t>
            </a:r>
          </a:p>
          <a:p>
            <a:pPr marL="285750" indent="-285750">
              <a:buFont typeface="Arial"/>
              <a:buChar char="•"/>
            </a:pPr>
            <a:r>
              <a:rPr lang="en-US" sz="2000">
                <a:cs typeface="Calibri"/>
              </a:rPr>
              <a:t>Each section is highlighted in the next eight slides.</a:t>
            </a:r>
            <a:endParaRPr lang="en-US" sz="2000"/>
          </a:p>
          <a:p>
            <a:endParaRPr lang="en-US">
              <a:cs typeface="Calibri"/>
            </a:endParaRPr>
          </a:p>
        </p:txBody>
      </p:sp>
      <p:pic>
        <p:nvPicPr>
          <p:cNvPr id="3" name="Picture 3" descr="Timeline&#10;&#10;Description automatically generated">
            <a:extLst>
              <a:ext uri="{FF2B5EF4-FFF2-40B4-BE49-F238E27FC236}">
                <a16:creationId xmlns:a16="http://schemas.microsoft.com/office/drawing/2014/main" id="{7811BB76-8819-452F-8600-8C989D250D92}"/>
              </a:ext>
            </a:extLst>
          </p:cNvPr>
          <p:cNvPicPr>
            <a:picLocks noChangeAspect="1"/>
          </p:cNvPicPr>
          <p:nvPr/>
        </p:nvPicPr>
        <p:blipFill>
          <a:blip r:embed="rId2"/>
          <a:stretch>
            <a:fillRect/>
          </a:stretch>
        </p:blipFill>
        <p:spPr>
          <a:xfrm>
            <a:off x="6537804" y="1251038"/>
            <a:ext cx="5279720" cy="5279720"/>
          </a:xfrm>
          <a:prstGeom prst="rect">
            <a:avLst/>
          </a:prstGeom>
        </p:spPr>
      </p:pic>
    </p:spTree>
    <p:extLst>
      <p:ext uri="{BB962C8B-B14F-4D97-AF65-F5344CB8AC3E}">
        <p14:creationId xmlns:p14="http://schemas.microsoft.com/office/powerpoint/2010/main" val="787619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5AA-BAA1-4659-80A7-A2F11F57FEFC}"/>
              </a:ext>
            </a:extLst>
          </p:cNvPr>
          <p:cNvSpPr>
            <a:spLocks noGrp="1"/>
          </p:cNvSpPr>
          <p:nvPr>
            <p:ph type="title"/>
          </p:nvPr>
        </p:nvSpPr>
        <p:spPr/>
        <p:txBody>
          <a:bodyPr/>
          <a:lstStyle/>
          <a:p>
            <a:r>
              <a:rPr lang="en-US">
                <a:ea typeface="+mj-lt"/>
                <a:cs typeface="+mj-lt"/>
              </a:rPr>
              <a:t>Final Control Code (Matlab Flowchart View 1)</a:t>
            </a:r>
            <a:endParaRPr lang="en-US"/>
          </a:p>
        </p:txBody>
      </p:sp>
      <p:sp>
        <p:nvSpPr>
          <p:cNvPr id="9" name="TextBox 8">
            <a:extLst>
              <a:ext uri="{FF2B5EF4-FFF2-40B4-BE49-F238E27FC236}">
                <a16:creationId xmlns:a16="http://schemas.microsoft.com/office/drawing/2014/main" id="{82676591-09BC-4094-99AF-1E2F15366D9B}"/>
              </a:ext>
            </a:extLst>
          </p:cNvPr>
          <p:cNvSpPr txBox="1"/>
          <p:nvPr/>
        </p:nvSpPr>
        <p:spPr>
          <a:xfrm>
            <a:off x="448588" y="1766342"/>
            <a:ext cx="5543550" cy="72635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The first view represents the "Set-up" of the sampling cycle.</a:t>
            </a:r>
          </a:p>
          <a:p>
            <a:pPr marL="285750" indent="-285750">
              <a:buFont typeface="Arial"/>
              <a:buChar char="•"/>
            </a:pPr>
            <a:r>
              <a:rPr lang="en-US" sz="2400">
                <a:cs typeface="Calibri"/>
              </a:rPr>
              <a:t>The program starts, clears variables that may have been used during previous sample cycles.</a:t>
            </a:r>
          </a:p>
          <a:p>
            <a:pPr marL="285750" indent="-285750">
              <a:buFont typeface="Arial"/>
              <a:buChar char="•"/>
            </a:pPr>
            <a:r>
              <a:rPr lang="en-US" sz="2400">
                <a:cs typeface="Calibri"/>
              </a:rPr>
              <a:t>It establishes connections between the Water Sampler GUI and its components, the Arduino serial port, and the vision system’s webcam.</a:t>
            </a:r>
          </a:p>
          <a:p>
            <a:pPr marL="285750" indent="-285750">
              <a:buFont typeface="Arial"/>
              <a:buChar char="•"/>
            </a:pPr>
            <a:r>
              <a:rPr lang="en-US" sz="2400">
                <a:cs typeface="Calibri"/>
              </a:rPr>
              <a:t>The control code initializes the servo motor position to sixty degrees.</a:t>
            </a:r>
          </a:p>
          <a:p>
            <a:pPr marL="285750" indent="-285750">
              <a:buFont typeface="Arial"/>
              <a:buChar char="•"/>
            </a:pPr>
            <a:r>
              <a:rPr lang="en-US" sz="2400">
                <a:cs typeface="Calibri"/>
              </a:rPr>
              <a:t>Enters a for loop to begin execution of control code.</a:t>
            </a:r>
          </a:p>
          <a:p>
            <a:endParaRPr lang="en-US" sz="2800">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3" name="Picture 3" descr="Diagram&#10;&#10;Description automatically generated">
            <a:extLst>
              <a:ext uri="{FF2B5EF4-FFF2-40B4-BE49-F238E27FC236}">
                <a16:creationId xmlns:a16="http://schemas.microsoft.com/office/drawing/2014/main" id="{433DFFD1-36D4-491E-9B98-D3575E7954DC}"/>
              </a:ext>
            </a:extLst>
          </p:cNvPr>
          <p:cNvPicPr>
            <a:picLocks noChangeAspect="1"/>
          </p:cNvPicPr>
          <p:nvPr/>
        </p:nvPicPr>
        <p:blipFill>
          <a:blip r:embed="rId2"/>
          <a:stretch>
            <a:fillRect/>
          </a:stretch>
        </p:blipFill>
        <p:spPr>
          <a:xfrm>
            <a:off x="6645058" y="1375675"/>
            <a:ext cx="4893501" cy="5286183"/>
          </a:xfrm>
          <a:prstGeom prst="rect">
            <a:avLst/>
          </a:prstGeom>
        </p:spPr>
      </p:pic>
    </p:spTree>
    <p:extLst>
      <p:ext uri="{BB962C8B-B14F-4D97-AF65-F5344CB8AC3E}">
        <p14:creationId xmlns:p14="http://schemas.microsoft.com/office/powerpoint/2010/main" val="3111618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5AA-BAA1-4659-80A7-A2F11F57FEFC}"/>
              </a:ext>
            </a:extLst>
          </p:cNvPr>
          <p:cNvSpPr>
            <a:spLocks noGrp="1"/>
          </p:cNvSpPr>
          <p:nvPr>
            <p:ph type="title"/>
          </p:nvPr>
        </p:nvSpPr>
        <p:spPr/>
        <p:txBody>
          <a:bodyPr/>
          <a:lstStyle/>
          <a:p>
            <a:r>
              <a:rPr lang="en-US">
                <a:cs typeface="Calibri Light"/>
              </a:rPr>
              <a:t>Final Control Code (Matlab Flowchart View 2)</a:t>
            </a:r>
            <a:endParaRPr lang="en-US"/>
          </a:p>
        </p:txBody>
      </p:sp>
      <p:sp>
        <p:nvSpPr>
          <p:cNvPr id="6" name="TextBox 5">
            <a:extLst>
              <a:ext uri="{FF2B5EF4-FFF2-40B4-BE49-F238E27FC236}">
                <a16:creationId xmlns:a16="http://schemas.microsoft.com/office/drawing/2014/main" id="{E0940695-BA85-4D13-AA5F-E6BA0D68297C}"/>
              </a:ext>
            </a:extLst>
          </p:cNvPr>
          <p:cNvSpPr txBox="1"/>
          <p:nvPr/>
        </p:nvSpPr>
        <p:spPr>
          <a:xfrm>
            <a:off x="448588" y="1633904"/>
            <a:ext cx="5543550" cy="66325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300">
                <a:cs typeface="Calibri"/>
              </a:rPr>
              <a:t>The rotational base rotates 90 degrees counter-clockwise with what it assumes to be sediment layer sample.</a:t>
            </a:r>
          </a:p>
          <a:p>
            <a:pPr marL="285750" indent="-285750">
              <a:buFont typeface="Arial"/>
              <a:buChar char="•"/>
            </a:pPr>
            <a:r>
              <a:rPr lang="en-US" sz="2300">
                <a:cs typeface="Calibri"/>
              </a:rPr>
              <a:t>If the user presses the Reset button, then the water sampler turns the rotational base 90 degrees clockwise to reset.</a:t>
            </a:r>
          </a:p>
          <a:p>
            <a:pPr marL="285750" indent="-285750">
              <a:buFont typeface="Arial"/>
              <a:buChar char="•"/>
            </a:pPr>
            <a:r>
              <a:rPr lang="en-US" sz="2300">
                <a:cs typeface="Calibri"/>
              </a:rPr>
              <a:t>Otherwise, the program waits for five seconds for the web camera to focus to take a picture of the container and to take a snapshot.</a:t>
            </a:r>
          </a:p>
          <a:p>
            <a:pPr marL="285750" indent="-285750">
              <a:buFont typeface="Arial"/>
              <a:buChar char="•"/>
            </a:pPr>
            <a:r>
              <a:rPr lang="en-US" sz="2300">
                <a:cs typeface="Calibri"/>
              </a:rPr>
              <a:t>This is where it determines whether the cup in the vision system’s view has a “valid” sediment layer.</a:t>
            </a: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4" name="Picture 4" descr="Diagram&#10;&#10;Description automatically generated">
            <a:extLst>
              <a:ext uri="{FF2B5EF4-FFF2-40B4-BE49-F238E27FC236}">
                <a16:creationId xmlns:a16="http://schemas.microsoft.com/office/drawing/2014/main" id="{BCA66DBD-3628-44D4-9DB1-D4657246CD77}"/>
              </a:ext>
            </a:extLst>
          </p:cNvPr>
          <p:cNvPicPr>
            <a:picLocks noChangeAspect="1"/>
          </p:cNvPicPr>
          <p:nvPr/>
        </p:nvPicPr>
        <p:blipFill>
          <a:blip r:embed="rId2"/>
          <a:stretch>
            <a:fillRect/>
          </a:stretch>
        </p:blipFill>
        <p:spPr>
          <a:xfrm>
            <a:off x="6582428" y="1447215"/>
            <a:ext cx="5008323" cy="5111790"/>
          </a:xfrm>
          <a:prstGeom prst="rect">
            <a:avLst/>
          </a:prstGeom>
        </p:spPr>
      </p:pic>
    </p:spTree>
    <p:extLst>
      <p:ext uri="{BB962C8B-B14F-4D97-AF65-F5344CB8AC3E}">
        <p14:creationId xmlns:p14="http://schemas.microsoft.com/office/powerpoint/2010/main" val="1306319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5AA-BAA1-4659-80A7-A2F11F57FEFC}"/>
              </a:ext>
            </a:extLst>
          </p:cNvPr>
          <p:cNvSpPr>
            <a:spLocks noGrp="1"/>
          </p:cNvSpPr>
          <p:nvPr>
            <p:ph type="title"/>
          </p:nvPr>
        </p:nvSpPr>
        <p:spPr/>
        <p:txBody>
          <a:bodyPr/>
          <a:lstStyle/>
          <a:p>
            <a:r>
              <a:rPr lang="en-US">
                <a:cs typeface="Calibri Light"/>
              </a:rPr>
              <a:t>Final Control Code (Matlab Flowchart View 3)</a:t>
            </a:r>
          </a:p>
        </p:txBody>
      </p:sp>
      <p:sp>
        <p:nvSpPr>
          <p:cNvPr id="6" name="TextBox 5">
            <a:extLst>
              <a:ext uri="{FF2B5EF4-FFF2-40B4-BE49-F238E27FC236}">
                <a16:creationId xmlns:a16="http://schemas.microsoft.com/office/drawing/2014/main" id="{022E081A-69A6-49B0-A75B-F2E6D369D411}"/>
              </a:ext>
            </a:extLst>
          </p:cNvPr>
          <p:cNvSpPr txBox="1"/>
          <p:nvPr/>
        </p:nvSpPr>
        <p:spPr>
          <a:xfrm>
            <a:off x="267613" y="1417048"/>
            <a:ext cx="5543550" cy="6986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cs typeface="Calibri"/>
              </a:rPr>
              <a:t>The assumption at the beginning of the control code was that the sediment layer cup and the water absorbing polymer cup were placed in their designed locations.</a:t>
            </a:r>
          </a:p>
          <a:p>
            <a:pPr marL="285750" indent="-285750">
              <a:buFont typeface="Arial"/>
              <a:buChar char="•"/>
            </a:pPr>
            <a:r>
              <a:rPr lang="en-US" sz="2000">
                <a:ea typeface="+mn-lt"/>
                <a:cs typeface="+mn-lt"/>
              </a:rPr>
              <a:t>The control code conducts RGB analysis on the cup and attempts to find a sediment layer.</a:t>
            </a:r>
            <a:endParaRPr lang="en-US" sz="2000">
              <a:cs typeface="Calibri"/>
            </a:endParaRPr>
          </a:p>
          <a:p>
            <a:pPr marL="285750" indent="-285750">
              <a:buFont typeface="Arial"/>
              <a:buChar char="•"/>
            </a:pPr>
            <a:r>
              <a:rPr lang="en-US" sz="2000">
                <a:cs typeface="Calibri"/>
              </a:rPr>
              <a:t>If there is no valid sediment layer, the water cycle is exited and the water sampler resets automatically and lets user know that the containers need to be placed in the correct location.</a:t>
            </a:r>
          </a:p>
          <a:p>
            <a:pPr marL="285750" indent="-285750">
              <a:buFont typeface="Arial"/>
              <a:buChar char="•"/>
            </a:pPr>
            <a:r>
              <a:rPr lang="en-US" sz="2000">
                <a:cs typeface="Calibri"/>
              </a:rPr>
              <a:t>Otherwise, the sampler determines what 1 cm above the sediment layer is, calculates the total mm needed, and converts those mm to steps using the control code mathematical model. </a:t>
            </a:r>
          </a:p>
          <a:p>
            <a:pPr marL="285750" indent="-285750">
              <a:buFont typeface="Arial"/>
              <a:buChar char="•"/>
            </a:pPr>
            <a:r>
              <a:rPr lang="en-US" sz="2000">
                <a:cs typeface="Calibri"/>
              </a:rPr>
              <a:t>The servo motor squeezes the pipette bulb, and the sampler stand moves down.</a:t>
            </a: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4" name="Picture 4" descr="Diagram&#10;&#10;Description automatically generated">
            <a:extLst>
              <a:ext uri="{FF2B5EF4-FFF2-40B4-BE49-F238E27FC236}">
                <a16:creationId xmlns:a16="http://schemas.microsoft.com/office/drawing/2014/main" id="{D2887832-15EC-4814-8B4D-C5F13A8932F4}"/>
              </a:ext>
            </a:extLst>
          </p:cNvPr>
          <p:cNvPicPr>
            <a:picLocks noChangeAspect="1"/>
          </p:cNvPicPr>
          <p:nvPr/>
        </p:nvPicPr>
        <p:blipFill>
          <a:blip r:embed="rId2"/>
          <a:stretch>
            <a:fillRect/>
          </a:stretch>
        </p:blipFill>
        <p:spPr>
          <a:xfrm>
            <a:off x="5726483" y="1693905"/>
            <a:ext cx="6417501" cy="4576654"/>
          </a:xfrm>
          <a:prstGeom prst="rect">
            <a:avLst/>
          </a:prstGeom>
        </p:spPr>
      </p:pic>
    </p:spTree>
    <p:extLst>
      <p:ext uri="{BB962C8B-B14F-4D97-AF65-F5344CB8AC3E}">
        <p14:creationId xmlns:p14="http://schemas.microsoft.com/office/powerpoint/2010/main" val="2477329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5AA-BAA1-4659-80A7-A2F11F57FEFC}"/>
              </a:ext>
            </a:extLst>
          </p:cNvPr>
          <p:cNvSpPr>
            <a:spLocks noGrp="1"/>
          </p:cNvSpPr>
          <p:nvPr>
            <p:ph type="title"/>
          </p:nvPr>
        </p:nvSpPr>
        <p:spPr/>
        <p:txBody>
          <a:bodyPr/>
          <a:lstStyle/>
          <a:p>
            <a:r>
              <a:rPr lang="en-US">
                <a:cs typeface="Calibri Light"/>
              </a:rPr>
              <a:t>Final Control Code (Matlab Flowchart View 4)</a:t>
            </a:r>
            <a:endParaRPr lang="en-US"/>
          </a:p>
        </p:txBody>
      </p:sp>
      <p:sp>
        <p:nvSpPr>
          <p:cNvPr id="6" name="TextBox 5">
            <a:extLst>
              <a:ext uri="{FF2B5EF4-FFF2-40B4-BE49-F238E27FC236}">
                <a16:creationId xmlns:a16="http://schemas.microsoft.com/office/drawing/2014/main" id="{2C6C6764-9E0C-4192-9D17-738E40C39252}"/>
              </a:ext>
            </a:extLst>
          </p:cNvPr>
          <p:cNvSpPr txBox="1"/>
          <p:nvPr/>
        </p:nvSpPr>
        <p:spPr>
          <a:xfrm>
            <a:off x="285326" y="1893298"/>
            <a:ext cx="1162134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If the user presses the Reset button, the sampler stand moves up and the rotational base moves 90 degrees clockwise.</a:t>
            </a:r>
          </a:p>
          <a:p>
            <a:pPr marL="285750" indent="-285750">
              <a:buFont typeface="Arial"/>
              <a:buChar char="•"/>
            </a:pPr>
            <a:endParaRPr lang="en-US" sz="2400">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3" name="Picture 3" descr="Diagram&#10;&#10;Description automatically generated">
            <a:extLst>
              <a:ext uri="{FF2B5EF4-FFF2-40B4-BE49-F238E27FC236}">
                <a16:creationId xmlns:a16="http://schemas.microsoft.com/office/drawing/2014/main" id="{BBD10B32-6DE8-49FA-80BA-D2C9F56429F7}"/>
              </a:ext>
            </a:extLst>
          </p:cNvPr>
          <p:cNvPicPr>
            <a:picLocks noChangeAspect="1"/>
          </p:cNvPicPr>
          <p:nvPr/>
        </p:nvPicPr>
        <p:blipFill>
          <a:blip r:embed="rId2"/>
          <a:stretch>
            <a:fillRect/>
          </a:stretch>
        </p:blipFill>
        <p:spPr>
          <a:xfrm>
            <a:off x="789140" y="3288384"/>
            <a:ext cx="10634596" cy="2953450"/>
          </a:xfrm>
          <a:prstGeom prst="rect">
            <a:avLst/>
          </a:prstGeom>
        </p:spPr>
      </p:pic>
    </p:spTree>
    <p:extLst>
      <p:ext uri="{BB962C8B-B14F-4D97-AF65-F5344CB8AC3E}">
        <p14:creationId xmlns:p14="http://schemas.microsoft.com/office/powerpoint/2010/main" val="2453978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5AA-BAA1-4659-80A7-A2F11F57FEFC}"/>
              </a:ext>
            </a:extLst>
          </p:cNvPr>
          <p:cNvSpPr>
            <a:spLocks noGrp="1"/>
          </p:cNvSpPr>
          <p:nvPr>
            <p:ph type="title"/>
          </p:nvPr>
        </p:nvSpPr>
        <p:spPr/>
        <p:txBody>
          <a:bodyPr/>
          <a:lstStyle/>
          <a:p>
            <a:r>
              <a:rPr lang="en-US">
                <a:ea typeface="+mj-lt"/>
                <a:cs typeface="+mj-lt"/>
              </a:rPr>
              <a:t>Final Control Code (Matlab Flowchart View 5)</a:t>
            </a:r>
            <a:endParaRPr lang="en-US"/>
          </a:p>
        </p:txBody>
      </p:sp>
      <p:sp>
        <p:nvSpPr>
          <p:cNvPr id="5" name="TextBox 4">
            <a:extLst>
              <a:ext uri="{FF2B5EF4-FFF2-40B4-BE49-F238E27FC236}">
                <a16:creationId xmlns:a16="http://schemas.microsoft.com/office/drawing/2014/main" id="{E24F44D6-4934-4873-AE58-BCB789B57BCE}"/>
              </a:ext>
            </a:extLst>
          </p:cNvPr>
          <p:cNvSpPr txBox="1"/>
          <p:nvPr/>
        </p:nvSpPr>
        <p:spPr>
          <a:xfrm>
            <a:off x="366518" y="1806358"/>
            <a:ext cx="440055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Otherwise, the servo motor turns 60 degrees to extract sample, the machine pauses for 5 seconds.</a:t>
            </a:r>
          </a:p>
          <a:p>
            <a:pPr marL="285750" indent="-285750">
              <a:buFont typeface="Arial"/>
              <a:buChar char="•"/>
            </a:pPr>
            <a:r>
              <a:rPr lang="en-US" sz="2400">
                <a:cs typeface="Calibri"/>
              </a:rPr>
              <a:t>Once extraction is complete, the sampler stand motor moves back up.</a:t>
            </a:r>
          </a:p>
          <a:p>
            <a:pPr marL="285750" indent="-285750">
              <a:buFont typeface="Arial"/>
              <a:buChar char="•"/>
            </a:pPr>
            <a:r>
              <a:rPr lang="en-US" sz="2400">
                <a:cs typeface="Calibri"/>
              </a:rPr>
              <a:t>If the user pressed the Reset button by the time the sampler stand moved back up, the rotational base rotates 90 degrees clockwise.</a:t>
            </a:r>
          </a:p>
          <a:p>
            <a:pPr marL="285750" indent="-285750">
              <a:buFont typeface="Arial"/>
              <a:buChar char="•"/>
            </a:pPr>
            <a:endParaRPr lang="en-US">
              <a:cs typeface="Calibri"/>
            </a:endParaRPr>
          </a:p>
        </p:txBody>
      </p:sp>
      <p:pic>
        <p:nvPicPr>
          <p:cNvPr id="3" name="Picture 3" descr="Diagram, timeline&#10;&#10;Description automatically generated">
            <a:extLst>
              <a:ext uri="{FF2B5EF4-FFF2-40B4-BE49-F238E27FC236}">
                <a16:creationId xmlns:a16="http://schemas.microsoft.com/office/drawing/2014/main" id="{76C0D888-7DDE-4720-8300-2F7889B5E66A}"/>
              </a:ext>
            </a:extLst>
          </p:cNvPr>
          <p:cNvPicPr>
            <a:picLocks noChangeAspect="1"/>
          </p:cNvPicPr>
          <p:nvPr/>
        </p:nvPicPr>
        <p:blipFill>
          <a:blip r:embed="rId2"/>
          <a:stretch>
            <a:fillRect/>
          </a:stretch>
        </p:blipFill>
        <p:spPr>
          <a:xfrm>
            <a:off x="4651333" y="1901471"/>
            <a:ext cx="7544843" cy="4401607"/>
          </a:xfrm>
          <a:prstGeom prst="rect">
            <a:avLst/>
          </a:prstGeom>
        </p:spPr>
      </p:pic>
    </p:spTree>
    <p:extLst>
      <p:ext uri="{BB962C8B-B14F-4D97-AF65-F5344CB8AC3E}">
        <p14:creationId xmlns:p14="http://schemas.microsoft.com/office/powerpoint/2010/main" val="1015370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5AA-BAA1-4659-80A7-A2F11F57FEFC}"/>
              </a:ext>
            </a:extLst>
          </p:cNvPr>
          <p:cNvSpPr>
            <a:spLocks noGrp="1"/>
          </p:cNvSpPr>
          <p:nvPr>
            <p:ph type="title"/>
          </p:nvPr>
        </p:nvSpPr>
        <p:spPr>
          <a:xfrm>
            <a:off x="771525" y="384175"/>
            <a:ext cx="10515600" cy="1325563"/>
          </a:xfrm>
        </p:spPr>
        <p:txBody>
          <a:bodyPr/>
          <a:lstStyle/>
          <a:p>
            <a:r>
              <a:rPr lang="en-US">
                <a:ea typeface="+mj-lt"/>
                <a:cs typeface="+mj-lt"/>
              </a:rPr>
              <a:t>Final Control Code (Matlab Flowchart View 6)</a:t>
            </a:r>
            <a:endParaRPr lang="en-US"/>
          </a:p>
        </p:txBody>
      </p:sp>
      <p:sp>
        <p:nvSpPr>
          <p:cNvPr id="6" name="TextBox 5">
            <a:extLst>
              <a:ext uri="{FF2B5EF4-FFF2-40B4-BE49-F238E27FC236}">
                <a16:creationId xmlns:a16="http://schemas.microsoft.com/office/drawing/2014/main" id="{4614468A-CE6A-46F2-84CB-C8D03A4F966D}"/>
              </a:ext>
            </a:extLst>
          </p:cNvPr>
          <p:cNvSpPr txBox="1"/>
          <p:nvPr/>
        </p:nvSpPr>
        <p:spPr>
          <a:xfrm>
            <a:off x="-13626" y="2138115"/>
            <a:ext cx="49149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a:cs typeface="Calibri"/>
              </a:rPr>
              <a:t>The rotational base moves 180 degrees counter-clockwise to position the empty container under the sampler stand.</a:t>
            </a:r>
          </a:p>
          <a:p>
            <a:pPr marL="285750" indent="-285750">
              <a:buFont typeface="Arial"/>
              <a:buChar char="•"/>
            </a:pPr>
            <a:r>
              <a:rPr lang="en-US" sz="2200">
                <a:cs typeface="Calibri"/>
              </a:rPr>
              <a:t>If the user presses the Reset button, the rotational base rotates 90 degrees counter-clockwise.</a:t>
            </a:r>
          </a:p>
          <a:p>
            <a:pPr marL="285750" indent="-285750">
              <a:buFont typeface="Arial"/>
              <a:buChar char="•"/>
            </a:pPr>
            <a:r>
              <a:rPr lang="en-US" sz="2200">
                <a:cs typeface="Calibri"/>
              </a:rPr>
              <a:t>Otherwise, the sampler stand motor moves down to deposit sample.</a:t>
            </a:r>
          </a:p>
        </p:txBody>
      </p:sp>
      <p:pic>
        <p:nvPicPr>
          <p:cNvPr id="3" name="Picture 3" descr="Diagram&#10;&#10;Description automatically generated">
            <a:extLst>
              <a:ext uri="{FF2B5EF4-FFF2-40B4-BE49-F238E27FC236}">
                <a16:creationId xmlns:a16="http://schemas.microsoft.com/office/drawing/2014/main" id="{F67A3097-E9A6-4BD1-BF47-127DEC2303BB}"/>
              </a:ext>
            </a:extLst>
          </p:cNvPr>
          <p:cNvPicPr>
            <a:picLocks noChangeAspect="1"/>
          </p:cNvPicPr>
          <p:nvPr/>
        </p:nvPicPr>
        <p:blipFill>
          <a:blip r:embed="rId2"/>
          <a:stretch>
            <a:fillRect/>
          </a:stretch>
        </p:blipFill>
        <p:spPr>
          <a:xfrm>
            <a:off x="4839223" y="1850447"/>
            <a:ext cx="7179500" cy="4242696"/>
          </a:xfrm>
          <a:prstGeom prst="rect">
            <a:avLst/>
          </a:prstGeom>
        </p:spPr>
      </p:pic>
    </p:spTree>
    <p:extLst>
      <p:ext uri="{BB962C8B-B14F-4D97-AF65-F5344CB8AC3E}">
        <p14:creationId xmlns:p14="http://schemas.microsoft.com/office/powerpoint/2010/main" val="744752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257-326D-4318-B50B-852727BE894C}"/>
              </a:ext>
            </a:extLst>
          </p:cNvPr>
          <p:cNvSpPr>
            <a:spLocks noGrp="1"/>
          </p:cNvSpPr>
          <p:nvPr>
            <p:ph type="title"/>
          </p:nvPr>
        </p:nvSpPr>
        <p:spPr/>
        <p:txBody>
          <a:bodyPr/>
          <a:lstStyle/>
          <a:p>
            <a:r>
              <a:rPr lang="en-US">
                <a:cs typeface="Calibri Light"/>
              </a:rPr>
              <a:t>Overall Concept for Water Sampler Design</a:t>
            </a:r>
            <a:endParaRPr lang="en-US"/>
          </a:p>
        </p:txBody>
      </p:sp>
      <p:sp>
        <p:nvSpPr>
          <p:cNvPr id="3" name="Content Placeholder 2">
            <a:extLst>
              <a:ext uri="{FF2B5EF4-FFF2-40B4-BE49-F238E27FC236}">
                <a16:creationId xmlns:a16="http://schemas.microsoft.com/office/drawing/2014/main" id="{F17FBCBF-CBAF-400A-B201-B05CC54FFA06}"/>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Functionality</a:t>
            </a:r>
          </a:p>
          <a:p>
            <a:r>
              <a:rPr lang="en-US" sz="2200">
                <a:cs typeface="Calibri"/>
              </a:rPr>
              <a:t>Our Water Sampler Stand was designed so that it could readily assembled and dissembled. Our water sampler stand consists of a separate sampler stand component and rotational base component that are linked together through pegs.</a:t>
            </a:r>
          </a:p>
          <a:p>
            <a:r>
              <a:rPr lang="en-US" sz="2200">
                <a:cs typeface="Calibri"/>
              </a:rPr>
              <a:t>The sampler stand component consists of a gear rack that is attached to a gear on a stepper motor.  There is some space underneath the stand that contains a webcam and its stand.</a:t>
            </a:r>
          </a:p>
          <a:p>
            <a:r>
              <a:rPr lang="en-US" sz="2200">
                <a:cs typeface="Calibri"/>
              </a:rPr>
              <a:t>The rotational base component has two gears: one gear lies underneath the rotational base while a stepper motor moves a larger outside gear.  There was also additional room on this piece to place our Arduino and breadboard components.</a:t>
            </a:r>
          </a:p>
          <a:p>
            <a:r>
              <a:rPr lang="en-US" sz="2200">
                <a:cs typeface="Calibri"/>
              </a:rPr>
              <a:t>To maximize usability, a USB hub was used to ensure that any one of our team members to operate the Control Code and its corresponding GUI.</a:t>
            </a:r>
          </a:p>
          <a:p>
            <a:endParaRPr lang="en-US">
              <a:cs typeface="Calibri"/>
            </a:endParaRPr>
          </a:p>
          <a:p>
            <a:endParaRPr lang="en-US">
              <a:cs typeface="Calibri"/>
            </a:endParaRPr>
          </a:p>
          <a:p>
            <a:endParaRPr lang="en-US"/>
          </a:p>
          <a:p>
            <a:endParaRPr lang="en-US">
              <a:cs typeface="Calibri"/>
            </a:endParaRPr>
          </a:p>
        </p:txBody>
      </p:sp>
    </p:spTree>
    <p:extLst>
      <p:ext uri="{BB962C8B-B14F-4D97-AF65-F5344CB8AC3E}">
        <p14:creationId xmlns:p14="http://schemas.microsoft.com/office/powerpoint/2010/main" val="2893444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5AA-BAA1-4659-80A7-A2F11F57FEFC}"/>
              </a:ext>
            </a:extLst>
          </p:cNvPr>
          <p:cNvSpPr>
            <a:spLocks noGrp="1"/>
          </p:cNvSpPr>
          <p:nvPr>
            <p:ph type="title"/>
          </p:nvPr>
        </p:nvSpPr>
        <p:spPr/>
        <p:txBody>
          <a:bodyPr/>
          <a:lstStyle/>
          <a:p>
            <a:r>
              <a:rPr lang="en-US">
                <a:ea typeface="+mj-lt"/>
                <a:cs typeface="+mj-lt"/>
              </a:rPr>
              <a:t>Final Control Code (Matlab Flowchart View 7)</a:t>
            </a:r>
            <a:endParaRPr lang="en-US"/>
          </a:p>
        </p:txBody>
      </p:sp>
      <p:sp>
        <p:nvSpPr>
          <p:cNvPr id="6" name="TextBox 5">
            <a:extLst>
              <a:ext uri="{FF2B5EF4-FFF2-40B4-BE49-F238E27FC236}">
                <a16:creationId xmlns:a16="http://schemas.microsoft.com/office/drawing/2014/main" id="{579AE89D-D54F-4B8B-BD97-ADEF54E274B7}"/>
              </a:ext>
            </a:extLst>
          </p:cNvPr>
          <p:cNvSpPr txBox="1"/>
          <p:nvPr/>
        </p:nvSpPr>
        <p:spPr>
          <a:xfrm>
            <a:off x="171450" y="1905000"/>
            <a:ext cx="49149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If the user pressed the Reset button by the time the sampler stand moves down, the sampler stand moves back up and the rotational base rotates 90 degrees counter-clockwise</a:t>
            </a:r>
          </a:p>
          <a:p>
            <a:pPr marL="285750" indent="-285750">
              <a:buFont typeface="Arial"/>
              <a:buChar char="•"/>
            </a:pPr>
            <a:r>
              <a:rPr lang="en-US" sz="2400">
                <a:cs typeface="Calibri"/>
              </a:rPr>
              <a:t>Otherwise, the servo motor turns 5 degrees to deposit the sample.</a:t>
            </a:r>
          </a:p>
          <a:p>
            <a:pPr marL="285750" indent="-285750">
              <a:buFont typeface="Arial"/>
              <a:buChar char="•"/>
            </a:pPr>
            <a:r>
              <a:rPr lang="en-US" sz="2400">
                <a:cs typeface="Calibri"/>
              </a:rPr>
              <a:t>The Reset button is disabled on the GUI because the program automatically resets after the sample is deposited.</a:t>
            </a:r>
          </a:p>
        </p:txBody>
      </p:sp>
      <p:pic>
        <p:nvPicPr>
          <p:cNvPr id="3" name="Picture 3" descr="Timeline&#10;&#10;Description automatically generated">
            <a:extLst>
              <a:ext uri="{FF2B5EF4-FFF2-40B4-BE49-F238E27FC236}">
                <a16:creationId xmlns:a16="http://schemas.microsoft.com/office/drawing/2014/main" id="{08CA5AE3-0F38-49D5-809D-09C85FBFF425}"/>
              </a:ext>
            </a:extLst>
          </p:cNvPr>
          <p:cNvPicPr>
            <a:picLocks noChangeAspect="1"/>
          </p:cNvPicPr>
          <p:nvPr/>
        </p:nvPicPr>
        <p:blipFill>
          <a:blip r:embed="rId2"/>
          <a:stretch>
            <a:fillRect/>
          </a:stretch>
        </p:blipFill>
        <p:spPr>
          <a:xfrm>
            <a:off x="4995798" y="1461541"/>
            <a:ext cx="6939419" cy="4790864"/>
          </a:xfrm>
          <a:prstGeom prst="rect">
            <a:avLst/>
          </a:prstGeom>
        </p:spPr>
      </p:pic>
    </p:spTree>
    <p:extLst>
      <p:ext uri="{BB962C8B-B14F-4D97-AF65-F5344CB8AC3E}">
        <p14:creationId xmlns:p14="http://schemas.microsoft.com/office/powerpoint/2010/main" val="40458538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5AA-BAA1-4659-80A7-A2F11F57FEFC}"/>
              </a:ext>
            </a:extLst>
          </p:cNvPr>
          <p:cNvSpPr>
            <a:spLocks noGrp="1"/>
          </p:cNvSpPr>
          <p:nvPr>
            <p:ph type="title"/>
          </p:nvPr>
        </p:nvSpPr>
        <p:spPr/>
        <p:txBody>
          <a:bodyPr/>
          <a:lstStyle/>
          <a:p>
            <a:r>
              <a:rPr lang="en-US">
                <a:cs typeface="Calibri Light"/>
              </a:rPr>
              <a:t>Final Control Code (Matlab Flowchart View 8)</a:t>
            </a:r>
            <a:endParaRPr lang="en-US"/>
          </a:p>
        </p:txBody>
      </p:sp>
      <p:sp>
        <p:nvSpPr>
          <p:cNvPr id="8" name="TextBox 7">
            <a:extLst>
              <a:ext uri="{FF2B5EF4-FFF2-40B4-BE49-F238E27FC236}">
                <a16:creationId xmlns:a16="http://schemas.microsoft.com/office/drawing/2014/main" id="{3CA51524-6CE7-427E-97A8-E05FA9659A9C}"/>
              </a:ext>
            </a:extLst>
          </p:cNvPr>
          <p:cNvSpPr txBox="1"/>
          <p:nvPr/>
        </p:nvSpPr>
        <p:spPr>
          <a:xfrm>
            <a:off x="219531" y="1025699"/>
            <a:ext cx="11752937"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200">
              <a:cs typeface="Calibri"/>
            </a:endParaRPr>
          </a:p>
          <a:p>
            <a:pPr marL="285750" indent="-285750">
              <a:buFont typeface="Arial"/>
              <a:buChar char="•"/>
            </a:pPr>
            <a:r>
              <a:rPr lang="en-US" sz="2200">
                <a:cs typeface="Calibri"/>
              </a:rPr>
              <a:t>Assuming that the user did not press the Reset button during this entire process, the sampler stand moves up, the rotational base rotates 90 degrees counter-clockwise, and the servo motor resets back to 60 degrees.</a:t>
            </a:r>
          </a:p>
          <a:p>
            <a:pPr marL="285750" indent="-285750">
              <a:buFont typeface="Arial"/>
              <a:buChar char="•"/>
            </a:pPr>
            <a:r>
              <a:rPr lang="en-US" sz="2200">
                <a:cs typeface="Calibri"/>
              </a:rPr>
              <a:t>This point marks the end of the first iteration, and the for loop is exited.</a:t>
            </a:r>
          </a:p>
          <a:p>
            <a:pPr marL="285750" indent="-285750">
              <a:buFont typeface="Arial"/>
              <a:buChar char="•"/>
            </a:pPr>
            <a:r>
              <a:rPr lang="en-US" sz="2200">
                <a:cs typeface="Calibri"/>
              </a:rPr>
              <a:t>The user can conduct additional samples once the machine resets.</a:t>
            </a:r>
          </a:p>
          <a:p>
            <a:pPr marL="285750" indent="-285750">
              <a:buFont typeface="Arial"/>
              <a:buChar char="•"/>
            </a:pPr>
            <a:endParaRPr lang="en-US" sz="2400">
              <a:cs typeface="Calibri"/>
            </a:endParaRPr>
          </a:p>
        </p:txBody>
      </p:sp>
      <p:pic>
        <p:nvPicPr>
          <p:cNvPr id="3" name="Picture 3" descr="Timeline&#10;&#10;Description automatically generated">
            <a:extLst>
              <a:ext uri="{FF2B5EF4-FFF2-40B4-BE49-F238E27FC236}">
                <a16:creationId xmlns:a16="http://schemas.microsoft.com/office/drawing/2014/main" id="{3F44B78D-C227-4A1A-B8D0-2B438975E77F}"/>
              </a:ext>
            </a:extLst>
          </p:cNvPr>
          <p:cNvPicPr>
            <a:picLocks noChangeAspect="1"/>
          </p:cNvPicPr>
          <p:nvPr/>
        </p:nvPicPr>
        <p:blipFill>
          <a:blip r:embed="rId2"/>
          <a:stretch>
            <a:fillRect/>
          </a:stretch>
        </p:blipFill>
        <p:spPr>
          <a:xfrm>
            <a:off x="1561579" y="3130848"/>
            <a:ext cx="9079281" cy="3278963"/>
          </a:xfrm>
          <a:prstGeom prst="rect">
            <a:avLst/>
          </a:prstGeom>
        </p:spPr>
      </p:pic>
    </p:spTree>
    <p:extLst>
      <p:ext uri="{BB962C8B-B14F-4D97-AF65-F5344CB8AC3E}">
        <p14:creationId xmlns:p14="http://schemas.microsoft.com/office/powerpoint/2010/main" val="373234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9A1E-95A6-423A-B37A-04E8B093C1D4}"/>
              </a:ext>
            </a:extLst>
          </p:cNvPr>
          <p:cNvSpPr>
            <a:spLocks noGrp="1"/>
          </p:cNvSpPr>
          <p:nvPr>
            <p:ph type="title"/>
          </p:nvPr>
        </p:nvSpPr>
        <p:spPr/>
        <p:txBody>
          <a:bodyPr/>
          <a:lstStyle/>
          <a:p>
            <a:r>
              <a:rPr lang="en-US">
                <a:cs typeface="Calibri Light"/>
              </a:rPr>
              <a:t>Control Code Demonstration Link</a:t>
            </a:r>
          </a:p>
        </p:txBody>
      </p:sp>
      <p:sp>
        <p:nvSpPr>
          <p:cNvPr id="3" name="Content Placeholder 2">
            <a:extLst>
              <a:ext uri="{FF2B5EF4-FFF2-40B4-BE49-F238E27FC236}">
                <a16:creationId xmlns:a16="http://schemas.microsoft.com/office/drawing/2014/main" id="{F5A73712-81F4-4456-9A56-72AEBA9821AC}"/>
              </a:ext>
            </a:extLst>
          </p:cNvPr>
          <p:cNvSpPr>
            <a:spLocks noGrp="1"/>
          </p:cNvSpPr>
          <p:nvPr>
            <p:ph idx="1"/>
          </p:nvPr>
        </p:nvSpPr>
        <p:spPr/>
        <p:txBody>
          <a:bodyPr vert="horz" lIns="91440" tIns="45720" rIns="91440" bIns="45720" rtlCol="0" anchor="t">
            <a:normAutofit/>
          </a:bodyPr>
          <a:lstStyle/>
          <a:p>
            <a:r>
              <a:rPr lang="en-US" sz="3200">
                <a:cs typeface="Calibri"/>
              </a:rPr>
              <a:t>The below link provides a rough demonstration of the Control Code, since the Water Sampler has not been completely assembled:</a:t>
            </a:r>
            <a:endParaRPr lang="en-US" sz="3200"/>
          </a:p>
          <a:p>
            <a:endParaRPr lang="en-US">
              <a:cs typeface="Calibri"/>
            </a:endParaRPr>
          </a:p>
          <a:p>
            <a:pPr marL="0" indent="0">
              <a:buNone/>
            </a:pPr>
            <a:r>
              <a:rPr lang="en-US">
                <a:cs typeface="Calibri"/>
              </a:rPr>
              <a:t>Link:</a:t>
            </a:r>
            <a:r>
              <a:rPr lang="en-US">
                <a:ea typeface="+mn-lt"/>
                <a:cs typeface="+mn-lt"/>
                <a:hlinkClick r:id="rId2"/>
              </a:rPr>
              <a:t>https://youtu.be/IfsVF-qi-3Q</a:t>
            </a:r>
            <a:endParaRPr lang="en-US">
              <a:cs typeface="Calibri"/>
            </a:endParaRPr>
          </a:p>
        </p:txBody>
      </p:sp>
    </p:spTree>
    <p:extLst>
      <p:ext uri="{BB962C8B-B14F-4D97-AF65-F5344CB8AC3E}">
        <p14:creationId xmlns:p14="http://schemas.microsoft.com/office/powerpoint/2010/main" val="787643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7798-BC6E-41B2-90D4-19F79ADD716C}"/>
              </a:ext>
            </a:extLst>
          </p:cNvPr>
          <p:cNvSpPr>
            <a:spLocks noGrp="1"/>
          </p:cNvSpPr>
          <p:nvPr>
            <p:ph type="title"/>
          </p:nvPr>
        </p:nvSpPr>
        <p:spPr/>
        <p:txBody>
          <a:bodyPr/>
          <a:lstStyle/>
          <a:p>
            <a:r>
              <a:rPr lang="en-US">
                <a:cs typeface="Calibri Light"/>
              </a:rPr>
              <a:t>Control Code Final Design Comments</a:t>
            </a:r>
            <a:endParaRPr lang="en-US"/>
          </a:p>
        </p:txBody>
      </p:sp>
      <p:sp>
        <p:nvSpPr>
          <p:cNvPr id="3" name="Content Placeholder 2">
            <a:extLst>
              <a:ext uri="{FF2B5EF4-FFF2-40B4-BE49-F238E27FC236}">
                <a16:creationId xmlns:a16="http://schemas.microsoft.com/office/drawing/2014/main" id="{A53BD129-2962-4702-9051-F603F535BCEB}"/>
              </a:ext>
            </a:extLst>
          </p:cNvPr>
          <p:cNvSpPr>
            <a:spLocks noGrp="1"/>
          </p:cNvSpPr>
          <p:nvPr>
            <p:ph idx="1"/>
          </p:nvPr>
        </p:nvSpPr>
        <p:spPr/>
        <p:txBody>
          <a:bodyPr vert="horz" lIns="91440" tIns="45720" rIns="91440" bIns="45720" rtlCol="0" anchor="t">
            <a:normAutofit lnSpcReduction="10000"/>
          </a:bodyPr>
          <a:lstStyle/>
          <a:p>
            <a:r>
              <a:rPr lang="en-US">
                <a:cs typeface="Calibri"/>
              </a:rPr>
              <a:t>As mentioned in prior slides, the program and GUI were set up to where the user could control little about how the program itself operates.</a:t>
            </a:r>
          </a:p>
          <a:p>
            <a:r>
              <a:rPr lang="en-US">
                <a:cs typeface="Calibri"/>
              </a:rPr>
              <a:t>In terms of the buttons that were used, the Start and Reset buttons could have been combined into one button.</a:t>
            </a:r>
          </a:p>
          <a:p>
            <a:r>
              <a:rPr lang="en-US">
                <a:cs typeface="Calibri"/>
              </a:rPr>
              <a:t>Other teams did not interpret this process to be as automated, and thus had more buttons than the GUI shown in this presentation. (I.e. one button for servo motor, one button for the sampler stand stepper </a:t>
            </a:r>
            <a:r>
              <a:rPr lang="en-US" err="1">
                <a:cs typeface="Calibri"/>
              </a:rPr>
              <a:t>motor,etc</a:t>
            </a:r>
            <a:r>
              <a:rPr lang="en-US">
                <a:cs typeface="Calibri"/>
              </a:rPr>
              <a:t>). The GUI could have added additional buttons in case the machine malfunctioned and the user wanted to reset the structure.</a:t>
            </a:r>
          </a:p>
        </p:txBody>
      </p:sp>
    </p:spTree>
    <p:extLst>
      <p:ext uri="{BB962C8B-B14F-4D97-AF65-F5344CB8AC3E}">
        <p14:creationId xmlns:p14="http://schemas.microsoft.com/office/powerpoint/2010/main" val="1319748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15B0-89E8-406C-A7F6-3EC0818D3F29}"/>
              </a:ext>
            </a:extLst>
          </p:cNvPr>
          <p:cNvSpPr>
            <a:spLocks noGrp="1"/>
          </p:cNvSpPr>
          <p:nvPr>
            <p:ph type="title"/>
          </p:nvPr>
        </p:nvSpPr>
        <p:spPr>
          <a:xfrm>
            <a:off x="4762" y="2002631"/>
            <a:ext cx="12182475" cy="2852737"/>
          </a:xfrm>
        </p:spPr>
        <p:txBody>
          <a:bodyPr>
            <a:normAutofit/>
          </a:bodyPr>
          <a:lstStyle/>
          <a:p>
            <a:pPr algn="ctr"/>
            <a:r>
              <a:rPr lang="en-US" sz="8800">
                <a:cs typeface="Calibri Light"/>
              </a:rPr>
              <a:t>Project Management</a:t>
            </a:r>
            <a:br>
              <a:rPr lang="en-US" sz="8800">
                <a:cs typeface="Calibri Light"/>
              </a:rPr>
            </a:br>
            <a:r>
              <a:rPr lang="en-US" sz="8800">
                <a:cs typeface="Calibri Light"/>
              </a:rPr>
              <a:t>Information</a:t>
            </a:r>
          </a:p>
        </p:txBody>
      </p:sp>
    </p:spTree>
    <p:extLst>
      <p:ext uri="{BB962C8B-B14F-4D97-AF65-F5344CB8AC3E}">
        <p14:creationId xmlns:p14="http://schemas.microsoft.com/office/powerpoint/2010/main" val="1887716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F4E3-8A49-4329-BF84-E30B8EC0EF12}"/>
              </a:ext>
            </a:extLst>
          </p:cNvPr>
          <p:cNvSpPr>
            <a:spLocks noGrp="1"/>
          </p:cNvSpPr>
          <p:nvPr>
            <p:ph type="title"/>
          </p:nvPr>
        </p:nvSpPr>
        <p:spPr/>
        <p:txBody>
          <a:bodyPr/>
          <a:lstStyle/>
          <a:p>
            <a:r>
              <a:rPr lang="en-US">
                <a:cs typeface="Calibri Light"/>
              </a:rPr>
              <a:t>Economic Analysis</a:t>
            </a:r>
            <a:endParaRPr lang="en-US"/>
          </a:p>
        </p:txBody>
      </p:sp>
      <p:sp>
        <p:nvSpPr>
          <p:cNvPr id="3" name="Content Placeholder 2">
            <a:extLst>
              <a:ext uri="{FF2B5EF4-FFF2-40B4-BE49-F238E27FC236}">
                <a16:creationId xmlns:a16="http://schemas.microsoft.com/office/drawing/2014/main" id="{F159B156-78C4-4F16-85C8-25577F1DE8A1}"/>
              </a:ext>
            </a:extLst>
          </p:cNvPr>
          <p:cNvSpPr>
            <a:spLocks noGrp="1"/>
          </p:cNvSpPr>
          <p:nvPr>
            <p:ph idx="1"/>
          </p:nvPr>
        </p:nvSpPr>
        <p:spPr/>
        <p:txBody>
          <a:bodyPr vert="horz" lIns="91440" tIns="45720" rIns="91440" bIns="45720" rtlCol="0" anchor="t">
            <a:normAutofit/>
          </a:bodyPr>
          <a:lstStyle/>
          <a:p>
            <a:r>
              <a:rPr lang="en-US">
                <a:cs typeface="Calibri"/>
              </a:rPr>
              <a:t>The majority of members in our group worked between 30 to 45 hours on this projects.</a:t>
            </a:r>
          </a:p>
          <a:p>
            <a:r>
              <a:rPr lang="en-US">
                <a:cs typeface="Calibri"/>
              </a:rPr>
              <a:t>The average labor cost for each team varied between $1500 and $3000.</a:t>
            </a:r>
          </a:p>
          <a:p>
            <a:r>
              <a:rPr lang="en-US">
                <a:cs typeface="Calibri"/>
              </a:rPr>
              <a:t>As of April 28, 2021, our total cost came to be around $93.49. It is most likely to be more than that because we will be working on our design this week.</a:t>
            </a:r>
          </a:p>
          <a:p>
            <a:r>
              <a:rPr lang="en-US">
                <a:cs typeface="Calibri"/>
              </a:rPr>
              <a:t>The next three slides show the images of the Hourly Commitment, Labor Cost, and Bill of Materials.</a:t>
            </a:r>
          </a:p>
          <a:p>
            <a:pPr marL="0" indent="0">
              <a:buNone/>
            </a:pPr>
            <a:endParaRPr lang="en-US">
              <a:cs typeface="Calibri"/>
            </a:endParaRPr>
          </a:p>
          <a:p>
            <a:endParaRPr lang="en-US">
              <a:cs typeface="Calibri"/>
            </a:endParaRPr>
          </a:p>
        </p:txBody>
      </p:sp>
    </p:spTree>
    <p:extLst>
      <p:ext uri="{BB962C8B-B14F-4D97-AF65-F5344CB8AC3E}">
        <p14:creationId xmlns:p14="http://schemas.microsoft.com/office/powerpoint/2010/main" val="1703563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32A80-4112-4408-9223-06DA0F34698F}"/>
              </a:ext>
            </a:extLst>
          </p:cNvPr>
          <p:cNvSpPr>
            <a:spLocks noGrp="1"/>
          </p:cNvSpPr>
          <p:nvPr>
            <p:ph type="title"/>
          </p:nvPr>
        </p:nvSpPr>
        <p:spPr/>
        <p:txBody>
          <a:bodyPr/>
          <a:lstStyle/>
          <a:p>
            <a:r>
              <a:rPr lang="en-US">
                <a:cs typeface="Calibri Light"/>
              </a:rPr>
              <a:t>Hours Worked</a:t>
            </a:r>
            <a:endParaRPr lang="en-US"/>
          </a:p>
        </p:txBody>
      </p:sp>
      <p:pic>
        <p:nvPicPr>
          <p:cNvPr id="3" name="Picture 3" descr="Table&#10;&#10;Description automatically generated">
            <a:extLst>
              <a:ext uri="{FF2B5EF4-FFF2-40B4-BE49-F238E27FC236}">
                <a16:creationId xmlns:a16="http://schemas.microsoft.com/office/drawing/2014/main" id="{8CF5425B-084A-408D-96E0-F6DFC7CF87E9}"/>
              </a:ext>
            </a:extLst>
          </p:cNvPr>
          <p:cNvPicPr>
            <a:picLocks noChangeAspect="1"/>
          </p:cNvPicPr>
          <p:nvPr/>
        </p:nvPicPr>
        <p:blipFill>
          <a:blip r:embed="rId2"/>
          <a:stretch>
            <a:fillRect/>
          </a:stretch>
        </p:blipFill>
        <p:spPr>
          <a:xfrm>
            <a:off x="346293" y="2292404"/>
            <a:ext cx="11344405" cy="3069640"/>
          </a:xfrm>
          <a:prstGeom prst="rect">
            <a:avLst/>
          </a:prstGeom>
        </p:spPr>
      </p:pic>
    </p:spTree>
    <p:extLst>
      <p:ext uri="{BB962C8B-B14F-4D97-AF65-F5344CB8AC3E}">
        <p14:creationId xmlns:p14="http://schemas.microsoft.com/office/powerpoint/2010/main" val="3068144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F142-16A2-45F3-9B98-32D02C577C3C}"/>
              </a:ext>
            </a:extLst>
          </p:cNvPr>
          <p:cNvSpPr>
            <a:spLocks noGrp="1"/>
          </p:cNvSpPr>
          <p:nvPr>
            <p:ph type="title"/>
          </p:nvPr>
        </p:nvSpPr>
        <p:spPr/>
        <p:txBody>
          <a:bodyPr/>
          <a:lstStyle/>
          <a:p>
            <a:r>
              <a:rPr lang="en-US">
                <a:cs typeface="Calibri Light"/>
              </a:rPr>
              <a:t>Labor Cost</a:t>
            </a:r>
            <a:endParaRPr lang="en-US"/>
          </a:p>
        </p:txBody>
      </p:sp>
      <p:pic>
        <p:nvPicPr>
          <p:cNvPr id="3" name="Picture 3" descr="Table&#10;&#10;Description automatically generated">
            <a:extLst>
              <a:ext uri="{FF2B5EF4-FFF2-40B4-BE49-F238E27FC236}">
                <a16:creationId xmlns:a16="http://schemas.microsoft.com/office/drawing/2014/main" id="{B6A25EBA-F47A-4D80-836B-3FEC7E8C3547}"/>
              </a:ext>
            </a:extLst>
          </p:cNvPr>
          <p:cNvPicPr>
            <a:picLocks noChangeAspect="1"/>
          </p:cNvPicPr>
          <p:nvPr/>
        </p:nvPicPr>
        <p:blipFill>
          <a:blip r:embed="rId2"/>
          <a:stretch>
            <a:fillRect/>
          </a:stretch>
        </p:blipFill>
        <p:spPr>
          <a:xfrm>
            <a:off x="1342374" y="1795819"/>
            <a:ext cx="9528130" cy="3663020"/>
          </a:xfrm>
          <a:prstGeom prst="rect">
            <a:avLst/>
          </a:prstGeom>
        </p:spPr>
      </p:pic>
    </p:spTree>
    <p:extLst>
      <p:ext uri="{BB962C8B-B14F-4D97-AF65-F5344CB8AC3E}">
        <p14:creationId xmlns:p14="http://schemas.microsoft.com/office/powerpoint/2010/main" val="1306099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7574-FF48-4D0C-AB31-9A1C615D792D}"/>
              </a:ext>
            </a:extLst>
          </p:cNvPr>
          <p:cNvSpPr>
            <a:spLocks noGrp="1"/>
          </p:cNvSpPr>
          <p:nvPr>
            <p:ph type="title"/>
          </p:nvPr>
        </p:nvSpPr>
        <p:spPr/>
        <p:txBody>
          <a:bodyPr/>
          <a:lstStyle/>
          <a:p>
            <a:r>
              <a:rPr lang="en-US">
                <a:cs typeface="Calibri Light"/>
              </a:rPr>
              <a:t>Bill of Materials</a:t>
            </a:r>
            <a:endParaRPr lang="en-US"/>
          </a:p>
        </p:txBody>
      </p:sp>
      <p:pic>
        <p:nvPicPr>
          <p:cNvPr id="6" name="Picture 5" descr="Table&#10;&#10;Description automatically generated">
            <a:extLst>
              <a:ext uri="{FF2B5EF4-FFF2-40B4-BE49-F238E27FC236}">
                <a16:creationId xmlns:a16="http://schemas.microsoft.com/office/drawing/2014/main" id="{1AB60C8B-CF27-4C26-8740-11501C2CB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714" y="1316753"/>
            <a:ext cx="3604572" cy="5464013"/>
          </a:xfrm>
          <a:prstGeom prst="rect">
            <a:avLst/>
          </a:prstGeom>
        </p:spPr>
      </p:pic>
    </p:spTree>
    <p:extLst>
      <p:ext uri="{BB962C8B-B14F-4D97-AF65-F5344CB8AC3E}">
        <p14:creationId xmlns:p14="http://schemas.microsoft.com/office/powerpoint/2010/main" val="876666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F4E3-8A49-4329-BF84-E30B8EC0EF12}"/>
              </a:ext>
            </a:extLst>
          </p:cNvPr>
          <p:cNvSpPr>
            <a:spLocks noGrp="1"/>
          </p:cNvSpPr>
          <p:nvPr>
            <p:ph type="title"/>
          </p:nvPr>
        </p:nvSpPr>
        <p:spPr/>
        <p:txBody>
          <a:bodyPr/>
          <a:lstStyle/>
          <a:p>
            <a:r>
              <a:rPr lang="en-US">
                <a:ea typeface="+mj-lt"/>
                <a:cs typeface="+mj-lt"/>
              </a:rPr>
              <a:t>Gantt Chart </a:t>
            </a:r>
            <a:endParaRPr lang="en-US"/>
          </a:p>
        </p:txBody>
      </p:sp>
      <p:pic>
        <p:nvPicPr>
          <p:cNvPr id="4" name="Picture 4" descr="Chart, box and whisker chart&#10;&#10;Description automatically generated">
            <a:extLst>
              <a:ext uri="{FF2B5EF4-FFF2-40B4-BE49-F238E27FC236}">
                <a16:creationId xmlns:a16="http://schemas.microsoft.com/office/drawing/2014/main" id="{20C92FF3-4D3A-4A09-AF05-7087F0F75B50}"/>
              </a:ext>
            </a:extLst>
          </p:cNvPr>
          <p:cNvPicPr>
            <a:picLocks noGrp="1" noChangeAspect="1"/>
          </p:cNvPicPr>
          <p:nvPr>
            <p:ph idx="1"/>
          </p:nvPr>
        </p:nvPicPr>
        <p:blipFill>
          <a:blip r:embed="rId2"/>
          <a:stretch>
            <a:fillRect/>
          </a:stretch>
        </p:blipFill>
        <p:spPr>
          <a:xfrm>
            <a:off x="5208234" y="1701800"/>
            <a:ext cx="6709482" cy="4351338"/>
          </a:xfrm>
        </p:spPr>
      </p:pic>
      <p:sp>
        <p:nvSpPr>
          <p:cNvPr id="6" name="TextBox 5">
            <a:extLst>
              <a:ext uri="{FF2B5EF4-FFF2-40B4-BE49-F238E27FC236}">
                <a16:creationId xmlns:a16="http://schemas.microsoft.com/office/drawing/2014/main" id="{8D7F3969-EB8F-43B6-8811-3459C349193C}"/>
              </a:ext>
            </a:extLst>
          </p:cNvPr>
          <p:cNvSpPr txBox="1"/>
          <p:nvPr/>
        </p:nvSpPr>
        <p:spPr>
          <a:xfrm>
            <a:off x="191413" y="2009120"/>
            <a:ext cx="491490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a:rPr>
              <a:t>There were a couple of challenges with the management of this project.</a:t>
            </a:r>
          </a:p>
          <a:p>
            <a:pPr marL="285750" indent="-285750">
              <a:buFont typeface="Arial"/>
              <a:buChar char="•"/>
            </a:pPr>
            <a:r>
              <a:rPr lang="en-US" sz="2400">
                <a:cs typeface="Calibri"/>
              </a:rPr>
              <a:t>Some aspects of our design process took longer than expected due to conflicting schedules with team members.</a:t>
            </a:r>
          </a:p>
          <a:p>
            <a:pPr marL="285750" indent="-285750">
              <a:buFont typeface="Arial"/>
              <a:buChar char="•"/>
            </a:pPr>
            <a:r>
              <a:rPr lang="en-US" sz="2400">
                <a:ea typeface="+mn-lt"/>
                <a:cs typeface="+mn-lt"/>
              </a:rPr>
              <a:t>Some of the 3D printed parts also took longer to print than expected, which put Group C behind schedule.</a:t>
            </a: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sz="2400">
              <a:cs typeface="Calibri"/>
            </a:endParaRPr>
          </a:p>
        </p:txBody>
      </p:sp>
    </p:spTree>
    <p:extLst>
      <p:ext uri="{BB962C8B-B14F-4D97-AF65-F5344CB8AC3E}">
        <p14:creationId xmlns:p14="http://schemas.microsoft.com/office/powerpoint/2010/main" val="103175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F3C52-9942-4D79-A540-6316E9BD4D1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Water Sampler Overall Design </a:t>
            </a:r>
          </a:p>
        </p:txBody>
      </p:sp>
      <p:pic>
        <p:nvPicPr>
          <p:cNvPr id="6" name="Picture 7" descr="Diagram&#10;&#10;Description automatically generated">
            <a:extLst>
              <a:ext uri="{FF2B5EF4-FFF2-40B4-BE49-F238E27FC236}">
                <a16:creationId xmlns:a16="http://schemas.microsoft.com/office/drawing/2014/main" id="{69417D34-1B7D-4B17-83F5-5EDD396B658E}"/>
              </a:ext>
            </a:extLst>
          </p:cNvPr>
          <p:cNvPicPr>
            <a:picLocks noChangeAspect="1"/>
          </p:cNvPicPr>
          <p:nvPr/>
        </p:nvPicPr>
        <p:blipFill rotWithShape="1">
          <a:blip r:embed="rId3"/>
          <a:srcRect l="19872" t="21143" r="21900" b="10000"/>
          <a:stretch/>
        </p:blipFill>
        <p:spPr>
          <a:xfrm>
            <a:off x="320040" y="1167227"/>
            <a:ext cx="3425609" cy="2278645"/>
          </a:xfrm>
          <a:prstGeom prst="rect">
            <a:avLst/>
          </a:prstGeom>
        </p:spPr>
      </p:pic>
      <p:pic>
        <p:nvPicPr>
          <p:cNvPr id="5" name="Picture 5" descr="Diagram&#10;&#10;Description automatically generated">
            <a:extLst>
              <a:ext uri="{FF2B5EF4-FFF2-40B4-BE49-F238E27FC236}">
                <a16:creationId xmlns:a16="http://schemas.microsoft.com/office/drawing/2014/main" id="{1FEF4562-5FD8-45CB-B5CB-2CF43EFB1D49}"/>
              </a:ext>
            </a:extLst>
          </p:cNvPr>
          <p:cNvPicPr>
            <a:picLocks noGrp="1" noChangeAspect="1"/>
          </p:cNvPicPr>
          <p:nvPr>
            <p:ph idx="1"/>
          </p:nvPr>
        </p:nvPicPr>
        <p:blipFill rotWithShape="1">
          <a:blip r:embed="rId4"/>
          <a:srcRect l="20378" t="20144" r="16869" b="7674"/>
          <a:stretch/>
        </p:blipFill>
        <p:spPr>
          <a:xfrm>
            <a:off x="4385729" y="1195836"/>
            <a:ext cx="3433324" cy="2221426"/>
          </a:xfrm>
          <a:prstGeom prst="rect">
            <a:avLst/>
          </a:prstGeom>
        </p:spPr>
      </p:pic>
      <p:cxnSp>
        <p:nvCxnSpPr>
          <p:cNvPr id="21" name="Straight Connector 20">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Picture 8" descr="Graphical user interface&#10;&#10;Description automatically generated">
            <a:extLst>
              <a:ext uri="{FF2B5EF4-FFF2-40B4-BE49-F238E27FC236}">
                <a16:creationId xmlns:a16="http://schemas.microsoft.com/office/drawing/2014/main" id="{41145D25-1C7E-4EF5-95F5-7433BA50FF42}"/>
              </a:ext>
            </a:extLst>
          </p:cNvPr>
          <p:cNvPicPr>
            <a:picLocks noChangeAspect="1"/>
          </p:cNvPicPr>
          <p:nvPr/>
        </p:nvPicPr>
        <p:blipFill rotWithShape="1">
          <a:blip r:embed="rId5"/>
          <a:srcRect l="15252" t="18414" r="24173" b="17135"/>
          <a:stretch/>
        </p:blipFill>
        <p:spPr>
          <a:xfrm>
            <a:off x="8449725" y="1304269"/>
            <a:ext cx="3423916" cy="2049188"/>
          </a:xfrm>
          <a:prstGeom prst="rect">
            <a:avLst/>
          </a:prstGeom>
        </p:spPr>
      </p:pic>
      <p:cxnSp>
        <p:nvCxnSpPr>
          <p:cNvPr id="23" name="Straight Connector 22">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2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82CA-D05C-404B-B64F-EEAE4CB8E85A}"/>
              </a:ext>
            </a:extLst>
          </p:cNvPr>
          <p:cNvSpPr>
            <a:spLocks noGrp="1"/>
          </p:cNvSpPr>
          <p:nvPr>
            <p:ph type="title"/>
          </p:nvPr>
        </p:nvSpPr>
        <p:spPr/>
        <p:txBody>
          <a:bodyPr/>
          <a:lstStyle/>
          <a:p>
            <a:r>
              <a:rPr lang="en-US">
                <a:cs typeface="Calibri Light"/>
              </a:rPr>
              <a:t>Overall Conclusions</a:t>
            </a:r>
            <a:endParaRPr lang="en-US"/>
          </a:p>
        </p:txBody>
      </p:sp>
      <p:sp>
        <p:nvSpPr>
          <p:cNvPr id="3" name="Content Placeholder 2">
            <a:extLst>
              <a:ext uri="{FF2B5EF4-FFF2-40B4-BE49-F238E27FC236}">
                <a16:creationId xmlns:a16="http://schemas.microsoft.com/office/drawing/2014/main" id="{D275BBF5-0E98-47FF-9E95-DCBFCD3705C5}"/>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Our machine was not completely functioning at the time of this presentation.  Therefore, there was not much performance analysis conducted. However, some progress has been made:</a:t>
            </a:r>
            <a:endParaRPr lang="en-US"/>
          </a:p>
          <a:p>
            <a:r>
              <a:rPr lang="en-US">
                <a:cs typeface="Calibri"/>
              </a:rPr>
              <a:t>The sampler stand gear rack moves somewhat well, the rotational base gear systems move somewhat well, and the vision system can clearly outline the sediment layer. The control code cannot yet be tested because the water sampler was not entirely assembled.</a:t>
            </a:r>
          </a:p>
          <a:p>
            <a:r>
              <a:rPr lang="en-US">
                <a:cs typeface="Calibri"/>
              </a:rPr>
              <a:t>We plan to demonstrate the functionality of our overall sampler device on Friday 30, 2021 at 3:00 pm.  </a:t>
            </a:r>
          </a:p>
        </p:txBody>
      </p:sp>
    </p:spTree>
    <p:extLst>
      <p:ext uri="{BB962C8B-B14F-4D97-AF65-F5344CB8AC3E}">
        <p14:creationId xmlns:p14="http://schemas.microsoft.com/office/powerpoint/2010/main" val="3378932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B8626-2F86-413C-B267-57ED7C4E8092}"/>
              </a:ext>
            </a:extLst>
          </p:cNvPr>
          <p:cNvSpPr>
            <a:spLocks noGrp="1"/>
          </p:cNvSpPr>
          <p:nvPr>
            <p:ph type="title"/>
          </p:nvPr>
        </p:nvSpPr>
        <p:spPr/>
        <p:txBody>
          <a:bodyPr/>
          <a:lstStyle/>
          <a:p>
            <a:r>
              <a:rPr lang="en-US">
                <a:cs typeface="Calibri Light"/>
              </a:rPr>
              <a:t>Overall Electrical Schematic</a:t>
            </a:r>
          </a:p>
        </p:txBody>
      </p:sp>
      <p:pic>
        <p:nvPicPr>
          <p:cNvPr id="10" name="Picture 10" descr="Diagram, schematic&#10;&#10;Description automatically generated">
            <a:extLst>
              <a:ext uri="{FF2B5EF4-FFF2-40B4-BE49-F238E27FC236}">
                <a16:creationId xmlns:a16="http://schemas.microsoft.com/office/drawing/2014/main" id="{83DAE42B-965E-455D-8C0A-D6F58E1B942B}"/>
              </a:ext>
            </a:extLst>
          </p:cNvPr>
          <p:cNvPicPr>
            <a:picLocks noChangeAspect="1"/>
          </p:cNvPicPr>
          <p:nvPr/>
        </p:nvPicPr>
        <p:blipFill>
          <a:blip r:embed="rId2"/>
          <a:stretch>
            <a:fillRect/>
          </a:stretch>
        </p:blipFill>
        <p:spPr>
          <a:xfrm>
            <a:off x="2447693" y="1695038"/>
            <a:ext cx="7352369" cy="4713145"/>
          </a:xfrm>
          <a:prstGeom prst="rect">
            <a:avLst/>
          </a:prstGeom>
        </p:spPr>
      </p:pic>
    </p:spTree>
    <p:extLst>
      <p:ext uri="{BB962C8B-B14F-4D97-AF65-F5344CB8AC3E}">
        <p14:creationId xmlns:p14="http://schemas.microsoft.com/office/powerpoint/2010/main" val="94022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15B0-89E8-406C-A7F6-3EC0818D3F29}"/>
              </a:ext>
            </a:extLst>
          </p:cNvPr>
          <p:cNvSpPr>
            <a:spLocks noGrp="1"/>
          </p:cNvSpPr>
          <p:nvPr>
            <p:ph type="title"/>
          </p:nvPr>
        </p:nvSpPr>
        <p:spPr>
          <a:xfrm>
            <a:off x="3175" y="1119188"/>
            <a:ext cx="12182475" cy="2852737"/>
          </a:xfrm>
        </p:spPr>
        <p:txBody>
          <a:bodyPr>
            <a:normAutofit/>
          </a:bodyPr>
          <a:lstStyle/>
          <a:p>
            <a:pPr algn="ctr"/>
            <a:r>
              <a:rPr lang="en-US" sz="8800">
                <a:cs typeface="Calibri Light"/>
              </a:rPr>
              <a:t>Subsystem Overviews</a:t>
            </a:r>
          </a:p>
        </p:txBody>
      </p:sp>
    </p:spTree>
    <p:extLst>
      <p:ext uri="{BB962C8B-B14F-4D97-AF65-F5344CB8AC3E}">
        <p14:creationId xmlns:p14="http://schemas.microsoft.com/office/powerpoint/2010/main" val="1946854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D2596-0C1D-4FF3-A6C5-1AF7B7D9CF36}"/>
              </a:ext>
            </a:extLst>
          </p:cNvPr>
          <p:cNvSpPr>
            <a:spLocks noGrp="1"/>
          </p:cNvSpPr>
          <p:nvPr>
            <p:ph type="title"/>
          </p:nvPr>
        </p:nvSpPr>
        <p:spPr/>
        <p:txBody>
          <a:bodyPr/>
          <a:lstStyle/>
          <a:p>
            <a:pPr algn="ctr"/>
            <a:r>
              <a:rPr lang="en-US"/>
              <a:t>Sampler Stand and CAD Drawing </a:t>
            </a:r>
          </a:p>
        </p:txBody>
      </p:sp>
      <p:sp>
        <p:nvSpPr>
          <p:cNvPr id="3" name="Text Placeholder 2">
            <a:extLst>
              <a:ext uri="{FF2B5EF4-FFF2-40B4-BE49-F238E27FC236}">
                <a16:creationId xmlns:a16="http://schemas.microsoft.com/office/drawing/2014/main" id="{219D3560-D800-4EF8-A8ED-DB1F7FB8FCF8}"/>
              </a:ext>
            </a:extLst>
          </p:cNvPr>
          <p:cNvSpPr>
            <a:spLocks noGrp="1"/>
          </p:cNvSpPr>
          <p:nvPr>
            <p:ph type="body" idx="1"/>
          </p:nvPr>
        </p:nvSpPr>
        <p:spPr/>
        <p:txBody>
          <a:bodyPr/>
          <a:lstStyle/>
          <a:p>
            <a:pPr algn="ctr"/>
            <a:r>
              <a:rPr lang="en-US"/>
              <a:t>Goal </a:t>
            </a:r>
          </a:p>
        </p:txBody>
      </p:sp>
      <p:sp>
        <p:nvSpPr>
          <p:cNvPr id="4" name="Content Placeholder 3">
            <a:extLst>
              <a:ext uri="{FF2B5EF4-FFF2-40B4-BE49-F238E27FC236}">
                <a16:creationId xmlns:a16="http://schemas.microsoft.com/office/drawing/2014/main" id="{833AF58C-7B71-4570-A7D6-15D6BE565029}"/>
              </a:ext>
            </a:extLst>
          </p:cNvPr>
          <p:cNvSpPr>
            <a:spLocks noGrp="1"/>
          </p:cNvSpPr>
          <p:nvPr>
            <p:ph sz="half" idx="2"/>
          </p:nvPr>
        </p:nvSpPr>
        <p:spPr/>
        <p:txBody>
          <a:bodyPr/>
          <a:lstStyle/>
          <a:p>
            <a:r>
              <a:rPr lang="en-US"/>
              <a:t>The goal of the stand is to bear the weight of the pipette and the lifting mechanism. </a:t>
            </a:r>
          </a:p>
        </p:txBody>
      </p:sp>
      <p:sp>
        <p:nvSpPr>
          <p:cNvPr id="5" name="Text Placeholder 4">
            <a:extLst>
              <a:ext uri="{FF2B5EF4-FFF2-40B4-BE49-F238E27FC236}">
                <a16:creationId xmlns:a16="http://schemas.microsoft.com/office/drawing/2014/main" id="{9559F279-B909-4BB7-A22F-B262AF398C02}"/>
              </a:ext>
            </a:extLst>
          </p:cNvPr>
          <p:cNvSpPr>
            <a:spLocks noGrp="1"/>
          </p:cNvSpPr>
          <p:nvPr>
            <p:ph type="body" sz="quarter" idx="3"/>
          </p:nvPr>
        </p:nvSpPr>
        <p:spPr/>
        <p:txBody>
          <a:bodyPr/>
          <a:lstStyle/>
          <a:p>
            <a:pPr algn="ctr"/>
            <a:r>
              <a:rPr lang="en-US"/>
              <a:t>Design</a:t>
            </a:r>
          </a:p>
        </p:txBody>
      </p:sp>
      <p:pic>
        <p:nvPicPr>
          <p:cNvPr id="7" name="Content Placeholder 6">
            <a:extLst>
              <a:ext uri="{FF2B5EF4-FFF2-40B4-BE49-F238E27FC236}">
                <a16:creationId xmlns:a16="http://schemas.microsoft.com/office/drawing/2014/main" id="{C4385C01-CA84-477E-93A8-90F99888EC25}"/>
              </a:ext>
            </a:extLst>
          </p:cNvPr>
          <p:cNvPicPr>
            <a:picLocks noGrp="1" noChangeAspect="1"/>
          </p:cNvPicPr>
          <p:nvPr>
            <p:ph sz="quarter" idx="4"/>
          </p:nvPr>
        </p:nvPicPr>
        <p:blipFill>
          <a:blip r:embed="rId2"/>
          <a:stretch>
            <a:fillRect/>
          </a:stretch>
        </p:blipFill>
        <p:spPr>
          <a:xfrm>
            <a:off x="6172200" y="2813538"/>
            <a:ext cx="5183188" cy="2990891"/>
          </a:xfrm>
          <a:prstGeom prst="rect">
            <a:avLst/>
          </a:prstGeom>
        </p:spPr>
      </p:pic>
    </p:spTree>
    <p:extLst>
      <p:ext uri="{BB962C8B-B14F-4D97-AF65-F5344CB8AC3E}">
        <p14:creationId xmlns:p14="http://schemas.microsoft.com/office/powerpoint/2010/main" val="3986778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60</Slides>
  <Notes>2</Notes>
  <HiddenSlides>0</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Water Sampler Project</vt:lpstr>
      <vt:lpstr>Team Members and Responsibilities</vt:lpstr>
      <vt:lpstr>Project Description and Constraints</vt:lpstr>
      <vt:lpstr>Overall Water Sampler Design</vt:lpstr>
      <vt:lpstr>Overall Concept for Water Sampler Design</vt:lpstr>
      <vt:lpstr>Water Sampler Overall Design </vt:lpstr>
      <vt:lpstr>Overall Electrical Schematic</vt:lpstr>
      <vt:lpstr>Subsystem Overviews</vt:lpstr>
      <vt:lpstr>Sampler Stand and CAD Drawing </vt:lpstr>
      <vt:lpstr>PowerPoint Presentation</vt:lpstr>
      <vt:lpstr>PowerPoint Presentation</vt:lpstr>
      <vt:lpstr>PowerPoint Presentation</vt:lpstr>
      <vt:lpstr>Mathematical model</vt:lpstr>
      <vt:lpstr>Rotational Base CAD Drawing</vt:lpstr>
      <vt:lpstr>Rotational Base Electrical Schematic</vt:lpstr>
      <vt:lpstr>Rotational Base Prototype</vt:lpstr>
      <vt:lpstr>Rotational Base Calculations</vt:lpstr>
      <vt:lpstr>Final Design of Rotational Base</vt:lpstr>
      <vt:lpstr>Pipette Squeezer Explanation and Drawing</vt:lpstr>
      <vt:lpstr>Pipette Squeezer Electrical Schematic</vt:lpstr>
      <vt:lpstr>Pipette Squeezer Calculations</vt:lpstr>
      <vt:lpstr>Pipette Squeezer Prototype</vt:lpstr>
      <vt:lpstr>Pipette Squeezer Final Design and Performance Data</vt:lpstr>
      <vt:lpstr>Vision System Mount Drawing</vt:lpstr>
      <vt:lpstr>Vision System Mathematical Model</vt:lpstr>
      <vt:lpstr>Vision System Calculations</vt:lpstr>
      <vt:lpstr>Vision System Prototype and Final Design</vt:lpstr>
      <vt:lpstr>Vision System Flowchart (Initial)</vt:lpstr>
      <vt:lpstr>Vision System Flowchart Development</vt:lpstr>
      <vt:lpstr>Vision System Flowchart (Top View)</vt:lpstr>
      <vt:lpstr>Vision System Flowchart (Bottom View)</vt:lpstr>
      <vt:lpstr>Vision System Final Design and Performance</vt:lpstr>
      <vt:lpstr>Control Code (Mathematical Model)</vt:lpstr>
      <vt:lpstr>Control Code (Initial GUI Design)</vt:lpstr>
      <vt:lpstr>Control Code (Final GUI Design/Prototype)</vt:lpstr>
      <vt:lpstr>Control Code (Initial Flowchart Design)</vt:lpstr>
      <vt:lpstr>Control Code Final Structure</vt:lpstr>
      <vt:lpstr>Final Control Code (Arduino)</vt:lpstr>
      <vt:lpstr>Final Control Code (Arduino Flowchart View 1)</vt:lpstr>
      <vt:lpstr>Final Control Code (Arduino Flowchart View 2)</vt:lpstr>
      <vt:lpstr>Final Control Code (Arduino Flowchart View 3)</vt:lpstr>
      <vt:lpstr>Final Control Code (Arduino Flowchart View 4)</vt:lpstr>
      <vt:lpstr>Final Control Code (Matlab)</vt:lpstr>
      <vt:lpstr>Final Control Code (Matlab Flowchart View 1)</vt:lpstr>
      <vt:lpstr>Final Control Code (Matlab Flowchart View 2)</vt:lpstr>
      <vt:lpstr>Final Control Code (Matlab Flowchart View 3)</vt:lpstr>
      <vt:lpstr>Final Control Code (Matlab Flowchart View 4)</vt:lpstr>
      <vt:lpstr>Final Control Code (Matlab Flowchart View 5)</vt:lpstr>
      <vt:lpstr>Final Control Code (Matlab Flowchart View 6)</vt:lpstr>
      <vt:lpstr>Final Control Code (Matlab Flowchart View 7)</vt:lpstr>
      <vt:lpstr>Final Control Code (Matlab Flowchart View 8)</vt:lpstr>
      <vt:lpstr>Control Code Demonstration Link</vt:lpstr>
      <vt:lpstr>Control Code Final Design Comments</vt:lpstr>
      <vt:lpstr>Project Management Information</vt:lpstr>
      <vt:lpstr>Economic Analysis</vt:lpstr>
      <vt:lpstr>Hours Worked</vt:lpstr>
      <vt:lpstr>Labor Cost</vt:lpstr>
      <vt:lpstr>Bill of Materials</vt:lpstr>
      <vt:lpstr>Gantt Chart </vt:lpstr>
      <vt:lpstr>Overall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Grant Eyer</dc:creator>
  <cp:revision>1</cp:revision>
  <dcterms:created xsi:type="dcterms:W3CDTF">2021-04-14T22:50:22Z</dcterms:created>
  <dcterms:modified xsi:type="dcterms:W3CDTF">2021-04-28T22:51:08Z</dcterms:modified>
</cp:coreProperties>
</file>